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801350" cy="7561263"/>
  <p:notesSz cx="6858000" cy="9945688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40" y="48"/>
      </p:cViewPr>
      <p:guideLst>
        <p:guide orient="horz" pos="238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C2C0-5868-4B15-9896-8FFA1AAE510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D4F-E26A-4CFD-8C1B-422E70D9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C2C0-5868-4B15-9896-8FFA1AAE510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D4F-E26A-4CFD-8C1B-422E70D9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0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C2C0-5868-4B15-9896-8FFA1AAE510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D4F-E26A-4CFD-8C1B-422E70D9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C2C0-5868-4B15-9896-8FFA1AAE510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D4F-E26A-4CFD-8C1B-422E70D9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4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C2C0-5868-4B15-9896-8FFA1AAE510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D4F-E26A-4CFD-8C1B-422E70D9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9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C2C0-5868-4B15-9896-8FFA1AAE510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D4F-E26A-4CFD-8C1B-422E70D9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4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C2C0-5868-4B15-9896-8FFA1AAE510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D4F-E26A-4CFD-8C1B-422E70D9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2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C2C0-5868-4B15-9896-8FFA1AAE510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D4F-E26A-4CFD-8C1B-422E70D9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6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C2C0-5868-4B15-9896-8FFA1AAE510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D4F-E26A-4CFD-8C1B-422E70D9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0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C2C0-5868-4B15-9896-8FFA1AAE510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D4F-E26A-4CFD-8C1B-422E70D9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4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C2C0-5868-4B15-9896-8FFA1AAE510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D4F-E26A-4CFD-8C1B-422E70D9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5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CC2C0-5868-4B15-9896-8FFA1AAE510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7D4F-E26A-4CFD-8C1B-422E70D9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22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01350" cy="7561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1066" y="2941071"/>
            <a:ext cx="6039221" cy="875394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algn="ctr"/>
            <a:r>
              <a:rPr lang="ru-RU" sz="5000" dirty="0">
                <a:solidFill>
                  <a:srgbClr val="7030A0"/>
                </a:solidFill>
                <a:latin typeface="a_BraggaStars" pitchFamily="82" charset="-52"/>
              </a:rPr>
              <a:t>Первоцветы</a:t>
            </a:r>
          </a:p>
        </p:txBody>
      </p:sp>
    </p:spTree>
    <p:extLst>
      <p:ext uri="{BB962C8B-B14F-4D97-AF65-F5344CB8AC3E}">
        <p14:creationId xmlns:p14="http://schemas.microsoft.com/office/powerpoint/2010/main" val="262302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801350" cy="75612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43658" y="1240083"/>
            <a:ext cx="4167913" cy="5276599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b="1" i="1" dirty="0"/>
              <a:t>Распускается  после </a:t>
            </a:r>
          </a:p>
          <a:p>
            <a:r>
              <a:rPr lang="ru-RU" b="1" i="1" dirty="0"/>
              <a:t> таяния снега. Эти.</a:t>
            </a:r>
          </a:p>
          <a:p>
            <a:r>
              <a:rPr lang="ru-RU" b="1" i="1" dirty="0"/>
              <a:t>чудесные белые</a:t>
            </a:r>
          </a:p>
          <a:p>
            <a:r>
              <a:rPr lang="ru-RU" b="1" i="1" dirty="0"/>
              <a:t>колокольчики, которые</a:t>
            </a:r>
          </a:p>
          <a:p>
            <a:r>
              <a:rPr lang="ru-RU" b="1" i="1" dirty="0"/>
              <a:t>появляются ранней</a:t>
            </a:r>
          </a:p>
          <a:p>
            <a:r>
              <a:rPr lang="ru-RU" b="1" i="1" dirty="0"/>
              <a:t>весной, когда в лесу</a:t>
            </a:r>
          </a:p>
          <a:p>
            <a:r>
              <a:rPr lang="ru-RU" b="1" i="1" dirty="0"/>
              <a:t>Ещё лежит снег.</a:t>
            </a:r>
          </a:p>
          <a:p>
            <a:r>
              <a:rPr lang="ru-RU" b="1" i="1" dirty="0"/>
              <a:t>Поэтому в народе его</a:t>
            </a:r>
          </a:p>
          <a:p>
            <a:r>
              <a:rPr lang="ru-RU" b="1" i="1" dirty="0"/>
              <a:t>Именуют подснежником.</a:t>
            </a:r>
          </a:p>
          <a:p>
            <a:r>
              <a:rPr lang="ru-RU" b="1" i="1" dirty="0"/>
              <a:t> </a:t>
            </a:r>
          </a:p>
          <a:p>
            <a:endParaRPr lang="ru-RU" b="1" i="1" dirty="0"/>
          </a:p>
          <a:p>
            <a:endParaRPr lang="ru-RU" b="1" i="1" dirty="0"/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Из-под снега, на проталинке,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Самый первый, самый маленький,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Мокролюб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цветочек-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вешник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Распустил бутон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подснежник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5853" y="366769"/>
            <a:ext cx="4252973" cy="736895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4100" dirty="0">
                <a:solidFill>
                  <a:srgbClr val="00B0F0"/>
                </a:solidFill>
                <a:latin typeface="a_AlbionicTitulCmWb" pitchFamily="34" charset="-52"/>
              </a:rPr>
              <a:t>ПОДСНЕЖНИК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4" y="446161"/>
            <a:ext cx="4082854" cy="3048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4" y="3851135"/>
            <a:ext cx="4113507" cy="2879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25972" y="6400796"/>
            <a:ext cx="4167913" cy="752283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dirty="0">
                <a:latin typeface="a_PlakatCmplRg" pitchFamily="34" charset="-52"/>
              </a:rPr>
              <a:t>Весна красна цветами, а осень снопами.</a:t>
            </a:r>
          </a:p>
        </p:txBody>
      </p:sp>
    </p:spTree>
    <p:extLst>
      <p:ext uri="{BB962C8B-B14F-4D97-AF65-F5344CB8AC3E}">
        <p14:creationId xmlns:p14="http://schemas.microsoft.com/office/powerpoint/2010/main" val="173456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7561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40913" y="366769"/>
            <a:ext cx="4933448" cy="3906993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algn="ctr"/>
            <a:r>
              <a:rPr lang="ru-RU" sz="3700" b="1" dirty="0">
                <a:solidFill>
                  <a:srgbClr val="00B0F0"/>
                </a:solidFill>
                <a:latin typeface="a_AlbionicTitulCmWb" pitchFamily="34" charset="-52"/>
              </a:rPr>
              <a:t>Мать-и-мачеха</a:t>
            </a:r>
          </a:p>
          <a:p>
            <a:r>
              <a:rPr lang="ru-RU" b="1" i="1" dirty="0"/>
              <a:t>Весну цветов, как и подснежник,</a:t>
            </a:r>
          </a:p>
          <a:p>
            <a:r>
              <a:rPr lang="ru-RU" b="1" i="1" dirty="0"/>
              <a:t>открывает мать-и – мачеха. Этот</a:t>
            </a:r>
          </a:p>
          <a:p>
            <a:r>
              <a:rPr lang="ru-RU" b="1" i="1" dirty="0"/>
              <a:t>золотистый цветок растёт на</a:t>
            </a:r>
          </a:p>
          <a:p>
            <a:r>
              <a:rPr lang="ru-RU" b="1" i="1" dirty="0"/>
              <a:t>Солнечных местах.</a:t>
            </a:r>
          </a:p>
          <a:p>
            <a:r>
              <a:rPr lang="ru-RU" b="1" i="1" dirty="0"/>
              <a:t>Называется он так, потому, что</a:t>
            </a:r>
          </a:p>
          <a:p>
            <a:r>
              <a:rPr lang="ru-RU" b="1" i="1" dirty="0"/>
              <a:t>нижняя часть листа покрыта</a:t>
            </a:r>
          </a:p>
          <a:p>
            <a:r>
              <a:rPr lang="ru-RU" b="1" i="1" dirty="0"/>
              <a:t>густыми белыми волосками.</a:t>
            </a:r>
          </a:p>
          <a:p>
            <a:r>
              <a:rPr lang="ru-RU" b="1" i="1" dirty="0"/>
              <a:t>Они мягкие, гладкие, как мама.</a:t>
            </a:r>
          </a:p>
          <a:p>
            <a:r>
              <a:rPr lang="ru-RU" b="1" i="1" dirty="0"/>
              <a:t>А верхняя часть – гладкая и холодная</a:t>
            </a:r>
          </a:p>
          <a:p>
            <a:r>
              <a:rPr lang="ru-RU" b="1" i="1" dirty="0"/>
              <a:t>Словно прикосновения злой мачехи.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7" y="519293"/>
            <a:ext cx="4802538" cy="3393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0" y="4065552"/>
            <a:ext cx="1985829" cy="3112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4308" y="4349292"/>
            <a:ext cx="2892021" cy="269127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Огонечки желтые 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Из сухой травы.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Это мать-и-мачехи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Первые цветы.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Солнышко пригрело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растаял снег.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Желтые цветочки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Солнышка привет.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1507" y="5418206"/>
            <a:ext cx="3827675" cy="429118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dirty="0">
                <a:latin typeface="a_PlakatCmplRg" pitchFamily="34" charset="-52"/>
              </a:rPr>
              <a:t>Где цветок, там и медок.</a:t>
            </a:r>
          </a:p>
        </p:txBody>
      </p:sp>
    </p:spTree>
    <p:extLst>
      <p:ext uri="{BB962C8B-B14F-4D97-AF65-F5344CB8AC3E}">
        <p14:creationId xmlns:p14="http://schemas.microsoft.com/office/powerpoint/2010/main" val="24624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801350" cy="75612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15616" y="287376"/>
            <a:ext cx="5485734" cy="4614879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algn="ctr"/>
            <a:r>
              <a:rPr lang="ru-RU" sz="4100" b="1" dirty="0">
                <a:solidFill>
                  <a:srgbClr val="00B0F0"/>
                </a:solidFill>
                <a:latin typeface="a_AlbionicTitulCmWb" pitchFamily="34" charset="-52"/>
              </a:rPr>
              <a:t>Ландыши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Похожи на белые бубенчики и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растут они  в лесу. Ландыши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любят тень и влагу. У него два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или три овальных тёмно- зелёных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листика, а на стебле располагаются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один за другим несколько белых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цветков. Ландыш занесен в Красную Книгу, его нужно беречь. А тем более нельзя трогать «ягодки» ландыша, они ядовиты. Лучше любоваться, фотографировать, рисовать ландыши и читать стихи о них!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56" y="4177592"/>
            <a:ext cx="4443564" cy="3110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3" y="366769"/>
            <a:ext cx="3992587" cy="3652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6210" y="4574554"/>
            <a:ext cx="3402378" cy="1398614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b="1" i="1" dirty="0"/>
              <a:t>Как горошинки резные</a:t>
            </a:r>
            <a:br>
              <a:rPr lang="ru-RU" b="1" i="1" dirty="0"/>
            </a:br>
            <a:r>
              <a:rPr lang="ru-RU" b="1" i="1" dirty="0"/>
              <a:t>На высокой ножке,</a:t>
            </a:r>
            <a:br>
              <a:rPr lang="ru-RU" b="1" i="1" dirty="0"/>
            </a:br>
            <a:r>
              <a:rPr lang="ru-RU" b="1" i="1" dirty="0"/>
              <a:t>Ландыши цветут лесные</a:t>
            </a:r>
            <a:br>
              <a:rPr lang="ru-RU" b="1" i="1" dirty="0"/>
            </a:br>
            <a:r>
              <a:rPr lang="ru-RU" b="1" i="1" dirty="0"/>
              <a:t>Прямо у дорожки.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5616" y="6652182"/>
            <a:ext cx="5273686" cy="429118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dirty="0">
                <a:latin typeface="a_PlakatCmplRg" pitchFamily="34" charset="-52"/>
              </a:rPr>
              <a:t>Люди рады лету, а пчела — цвету.</a:t>
            </a:r>
          </a:p>
        </p:txBody>
      </p:sp>
    </p:spTree>
    <p:extLst>
      <p:ext uri="{BB962C8B-B14F-4D97-AF65-F5344CB8AC3E}">
        <p14:creationId xmlns:p14="http://schemas.microsoft.com/office/powerpoint/2010/main" val="171636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801350" cy="75612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00675" y="604946"/>
            <a:ext cx="5273686" cy="4291714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algn="ctr"/>
            <a:r>
              <a:rPr lang="ru-RU" sz="4100" dirty="0">
                <a:solidFill>
                  <a:srgbClr val="00B0F0"/>
                </a:solidFill>
                <a:latin typeface="a_AlbionicTitulCmWb" pitchFamily="34" charset="-52"/>
              </a:rPr>
              <a:t>Медуница</a:t>
            </a:r>
          </a:p>
          <a:p>
            <a:pPr algn="ctr"/>
            <a:r>
              <a:rPr lang="ru-RU" b="1" i="1" dirty="0"/>
              <a:t>Цветущая медуница привлекает в сад множество опылителей. Её очень любят пчёлы и шмели, потому что цветки медуницы богаты нектаром. Перелетая с цветка на цветок, насекомые разносят пыльцу. </a:t>
            </a:r>
            <a:br>
              <a:rPr lang="ru-RU" b="1" i="1" dirty="0"/>
            </a:br>
            <a:r>
              <a:rPr lang="ru-RU" b="1" i="1" dirty="0"/>
              <a:t>А когда у медуницы созревают семена, их мясистые придатки разносят муравьи, тем самым распространяя это растение далеко вокруг.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25972" y="6718142"/>
            <a:ext cx="4167913" cy="752283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dirty="0">
                <a:latin typeface="a_PlakatCmplRg" pitchFamily="34" charset="-52"/>
              </a:rPr>
              <a:t>У красивого цветка жизнь обычно коротка.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0" y="366769"/>
            <a:ext cx="3961748" cy="3543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93" y="4098200"/>
            <a:ext cx="3441331" cy="3212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5972" y="4892122"/>
            <a:ext cx="4593210" cy="1398614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Медуница – весенний цветок, -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Подсказала сестричка мне, Лида.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Синеватый цветок-огонёк,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Привлекает всегда своим видом.</a:t>
            </a:r>
          </a:p>
        </p:txBody>
      </p:sp>
    </p:spTree>
    <p:extLst>
      <p:ext uri="{BB962C8B-B14F-4D97-AF65-F5344CB8AC3E}">
        <p14:creationId xmlns:p14="http://schemas.microsoft.com/office/powerpoint/2010/main" val="296990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7561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70794" y="366769"/>
            <a:ext cx="5018508" cy="5014989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algn="ctr"/>
            <a:r>
              <a:rPr lang="ru-RU" sz="4600" dirty="0">
                <a:solidFill>
                  <a:srgbClr val="00B0F0"/>
                </a:solidFill>
                <a:latin typeface="a_AlbionicTitulCmWb" pitchFamily="34" charset="-52"/>
              </a:rPr>
              <a:t>Тюльпаны</a:t>
            </a:r>
          </a:p>
          <a:p>
            <a:pPr algn="ctr"/>
            <a:r>
              <a:rPr lang="ru-RU" dirty="0"/>
              <a:t> </a:t>
            </a:r>
            <a:r>
              <a:rPr lang="ru-RU" i="1" dirty="0"/>
              <a:t>На солнце этот красивейший цветок широко раскрыт, а ночью и в пасмурную погоду он закрывается. Легенда о тюльпане гласит, что именно в </a:t>
            </a:r>
            <a:r>
              <a:rPr lang="ru-RU" i="1" u="sng" dirty="0"/>
              <a:t>бутоне желтого тюльпана</a:t>
            </a:r>
            <a:r>
              <a:rPr lang="ru-RU" i="1" dirty="0"/>
              <a:t> было заключено счастье, но никто не мог до него добраться, так как бутон не раскрывался, но однажды желтый цветок в руки взял маленький мальчик и тюльпан сам раскрылся. Детская душа, беззаботное счастье и смех открыли бутон!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4" y="365516"/>
            <a:ext cx="5129560" cy="3594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6" y="4098200"/>
            <a:ext cx="4507750" cy="3155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5972" y="5527259"/>
            <a:ext cx="4678270" cy="429118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dirty="0">
                <a:latin typeface="a_PlakatCmplRg" pitchFamily="34" charset="-52"/>
              </a:rPr>
              <a:t>Цветы что дети, уход любят.</a:t>
            </a:r>
          </a:p>
        </p:txBody>
      </p:sp>
    </p:spTree>
    <p:extLst>
      <p:ext uri="{BB962C8B-B14F-4D97-AF65-F5344CB8AC3E}">
        <p14:creationId xmlns:p14="http://schemas.microsoft.com/office/powerpoint/2010/main" val="53620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7561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25852" y="478422"/>
            <a:ext cx="4508151" cy="242966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algn="ctr"/>
            <a:r>
              <a:rPr lang="ru-RU" sz="4600" dirty="0">
                <a:solidFill>
                  <a:srgbClr val="00B0F0"/>
                </a:solidFill>
                <a:latin typeface="a_AlbionicTitulCmWb" pitchFamily="34" charset="-52"/>
              </a:rPr>
              <a:t>Мимоза</a:t>
            </a:r>
          </a:p>
          <a:p>
            <a:pPr algn="ctr"/>
            <a:r>
              <a:rPr lang="ru-RU" i="1" dirty="0"/>
              <a:t>Цветок мимозы выбрали символом женского праздника как через ее тонкость и нежность, так и из-за ее стойкости перед последними зимними холодами.</a:t>
            </a:r>
            <a:endParaRPr lang="ru-RU" i="1" dirty="0">
              <a:solidFill>
                <a:srgbClr val="00B0F0"/>
              </a:solidFill>
              <a:latin typeface="a_AlbionicTitulCmWb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4" y="366769"/>
            <a:ext cx="4078671" cy="28581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4" y="3383671"/>
            <a:ext cx="4158561" cy="3695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1270" y="2986711"/>
            <a:ext cx="3997794" cy="3014441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Меня зовут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мимоза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Я раньше всех цвету –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Ты где ещё увидишь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Такую красоту?!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Я южное растенье,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Я холода боюсь,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Скорей закройте двери,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А то я простужусь!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5614" y="5924220"/>
            <a:ext cx="5188626" cy="752283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algn="ctr"/>
            <a:r>
              <a:rPr lang="ru-RU" dirty="0">
                <a:latin typeface="a_PlakatCmplRg" pitchFamily="34" charset="-52"/>
              </a:rPr>
              <a:t>Цветов много в поле, да все не сорвешь.</a:t>
            </a:r>
          </a:p>
        </p:txBody>
      </p:sp>
    </p:spTree>
    <p:extLst>
      <p:ext uri="{BB962C8B-B14F-4D97-AF65-F5344CB8AC3E}">
        <p14:creationId xmlns:p14="http://schemas.microsoft.com/office/powerpoint/2010/main" val="82817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497</Words>
  <Application>Microsoft Office PowerPoint</Application>
  <PresentationFormat>Произвольный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a_AlbionicTitulCmWb</vt:lpstr>
      <vt:lpstr>a_BraggaStars</vt:lpstr>
      <vt:lpstr>a_PlakatCmplRg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Дмитрий Власов</cp:lastModifiedBy>
  <cp:revision>44</cp:revision>
  <cp:lastPrinted>2014-03-25T13:33:09Z</cp:lastPrinted>
  <dcterms:created xsi:type="dcterms:W3CDTF">2014-03-25T12:17:06Z</dcterms:created>
  <dcterms:modified xsi:type="dcterms:W3CDTF">2020-04-20T07:05:19Z</dcterms:modified>
</cp:coreProperties>
</file>