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7156-B5FD-4B45-A462-239D393FFBF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0F75-CEFF-46B7-84AD-5B2A3E9860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7156-B5FD-4B45-A462-239D393FFBF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0F75-CEFF-46B7-84AD-5B2A3E986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7156-B5FD-4B45-A462-239D393FFBF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0F75-CEFF-46B7-84AD-5B2A3E986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7156-B5FD-4B45-A462-239D393FFBF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0F75-CEFF-46B7-84AD-5B2A3E9860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7156-B5FD-4B45-A462-239D393FFBF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0F75-CEFF-46B7-84AD-5B2A3E986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7156-B5FD-4B45-A462-239D393FFBF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0F75-CEFF-46B7-84AD-5B2A3E9860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7156-B5FD-4B45-A462-239D393FFBF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0F75-CEFF-46B7-84AD-5B2A3E9860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7156-B5FD-4B45-A462-239D393FFBF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0F75-CEFF-46B7-84AD-5B2A3E986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7156-B5FD-4B45-A462-239D393FFBF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0F75-CEFF-46B7-84AD-5B2A3E986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7156-B5FD-4B45-A462-239D393FFBF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0F75-CEFF-46B7-84AD-5B2A3E986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7156-B5FD-4B45-A462-239D393FFBF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0F75-CEFF-46B7-84AD-5B2A3E9860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BD7156-B5FD-4B45-A462-239D393FFBF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C0F75-CEFF-46B7-84AD-5B2A3E9860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08104" y="3140968"/>
            <a:ext cx="3168352" cy="244827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/>
              <a:t>Презентация</a:t>
            </a:r>
          </a:p>
          <a:p>
            <a:pPr algn="ctr">
              <a:spcBef>
                <a:spcPts val="0"/>
              </a:spcBef>
            </a:pPr>
            <a:r>
              <a:rPr lang="ru-RU" dirty="0" smtClean="0"/>
              <a:t> для детей </a:t>
            </a:r>
          </a:p>
          <a:p>
            <a:pPr algn="ctr">
              <a:spcBef>
                <a:spcPts val="0"/>
              </a:spcBef>
            </a:pPr>
            <a:r>
              <a:rPr lang="ru-RU" dirty="0" smtClean="0"/>
              <a:t>старшей группы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175351" cy="2304256"/>
          </a:xfrm>
        </p:spPr>
        <p:txBody>
          <a:bodyPr/>
          <a:lstStyle/>
          <a:p>
            <a:pPr algn="ctr"/>
            <a:r>
              <a:rPr lang="ru-RU" sz="4000" dirty="0" smtClean="0"/>
              <a:t>Весенние сельскохозяйственные работы</a:t>
            </a:r>
            <a:endParaRPr lang="ru-RU" sz="4000" dirty="0"/>
          </a:p>
        </p:txBody>
      </p:sp>
      <p:pic>
        <p:nvPicPr>
          <p:cNvPr id="1026" name="Picture 2" descr="https://cdn-nus-1.pinme.ru/tumb/600/photo/84/2234/842234ad76b82214485d8b3fac9c312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47720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16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344816" cy="34747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b="1" dirty="0" smtClean="0"/>
              <a:t>«Что </a:t>
            </a:r>
            <a:r>
              <a:rPr lang="ru-RU" sz="3200" b="1" dirty="0"/>
              <a:t>лишнее и почему?»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 smtClean="0"/>
          </a:p>
          <a:p>
            <a:pPr marL="45720" indent="0" algn="just">
              <a:buNone/>
            </a:pPr>
            <a:r>
              <a:rPr lang="ru-RU" sz="3200" dirty="0" smtClean="0"/>
              <a:t>1. Сад, огород, грабли, поле</a:t>
            </a:r>
          </a:p>
          <a:p>
            <a:pPr marL="45720" indent="0" algn="just"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2. Копать</a:t>
            </a:r>
            <a:r>
              <a:rPr lang="ru-RU" sz="3200" dirty="0"/>
              <a:t>, поливать, удобрять, </a:t>
            </a:r>
            <a:r>
              <a:rPr lang="ru-RU" sz="3200" dirty="0" smtClean="0"/>
              <a:t>играть</a:t>
            </a:r>
          </a:p>
          <a:p>
            <a:pPr marL="45720" indent="0" algn="just"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3. Плуг</a:t>
            </a:r>
            <a:r>
              <a:rPr lang="ru-RU" sz="3200" dirty="0"/>
              <a:t>, борона, топор, сеялка.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358" y="5517232"/>
            <a:ext cx="8426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/>
              <a:t>Цель: </a:t>
            </a:r>
            <a:r>
              <a:rPr lang="ru-RU" sz="1600" b="1" dirty="0" smtClean="0"/>
              <a:t>определить лишнее слово в подборке и объяснить причину выбора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324211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43608" y="476672"/>
            <a:ext cx="6400800" cy="609248"/>
          </a:xfrm>
        </p:spPr>
        <p:txBody>
          <a:bodyPr/>
          <a:lstStyle/>
          <a:p>
            <a:r>
              <a:rPr lang="ru-RU" dirty="0" smtClean="0"/>
              <a:t>Разложи предметы по корзинкам</a:t>
            </a:r>
            <a:endParaRPr lang="ru-RU" dirty="0"/>
          </a:p>
        </p:txBody>
      </p:sp>
      <p:pic>
        <p:nvPicPr>
          <p:cNvPr id="1044" name="Picture 20" descr="https://thumbs.dreamstime.com/b/%D0%BF%D0%BE%D0%BB%D0%BE%D0%B6%D0%B5%D0%BD%D0%B8%D0%B5-%D0%B7%D0%B5%D0%BB%D0%B5%D0%BD%D0%BE%D0%B3%D0%BE-%D1%86%D0%B2%D0%B5%D1%82%D0%B0-%D1%82%D1%80%D0%B0%D0%B2%D1%8B-%D0%BA%D0%BE%D1%80%D0%B7%D0%B8%D0%BD%D1%8B-%D0%BF%D1%83%D1%81%D1%82%D0%BE%D0%B5-127580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92" y="3749289"/>
            <a:ext cx="1548172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https://thumbs.dreamstime.com/b/%D0%BF%D0%BE%D0%BB%D0%BE%D0%B6%D0%B5%D0%BD%D0%B8%D0%B5-%D0%B7%D0%B5%D0%BB%D0%B5%D0%BD%D0%BE%D0%B3%D0%BE-%D1%86%D0%B2%D0%B5%D1%82%D0%B0-%D1%82%D1%80%D0%B0%D0%B2%D1%8B-%D0%BA%D0%BE%D1%80%D0%B7%D0%B8%D0%BD%D1%8B-%D0%BF%D1%83%D1%81%D1%82%D0%BE%D0%B5-127580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1548172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s://thumbs.dreamstime.com/b/%D0%BF%D0%BE%D0%BB%D0%BE%D0%B6%D0%B5%D0%BD%D0%B8%D0%B5-%D0%B7%D0%B5%D0%BB%D0%B5%D0%BD%D0%BE%D0%B3%D0%BE-%D1%86%D0%B2%D0%B5%D1%82%D0%B0-%D1%82%D1%80%D0%B0%D0%B2%D1%8B-%D0%BA%D0%BE%D1%80%D0%B7%D0%B8%D0%BD%D1%8B-%D0%BF%D1%83%D1%81%D1%82%D0%BE%D0%B5-127580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723393"/>
            <a:ext cx="1548172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https://thumbs.dreamstime.com/b/%D0%BF%D0%BE%D0%BB%D0%BE%D0%B6%D0%B5%D0%BD%D0%B8%D0%B5-%D0%B7%D0%B5%D0%BB%D0%B5%D0%BD%D0%BE%D0%B3%D0%BE-%D1%86%D0%B2%D0%B5%D1%82%D0%B0-%D1%82%D1%80%D0%B0%D0%B2%D1%8B-%D0%BA%D0%BE%D1%80%D0%B7%D0%B8%D0%BD%D1%8B-%D0%BF%D1%83%D1%81%D1%82%D0%BE%D0%B5-127580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8663" y="3691756"/>
            <a:ext cx="1548172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37321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537321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537321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5435932"/>
            <a:ext cx="38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7358" y="5970766"/>
            <a:ext cx="8426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/>
              <a:t>Цель: </a:t>
            </a:r>
            <a:r>
              <a:rPr lang="ru-RU" sz="1600" b="1" dirty="0" smtClean="0"/>
              <a:t>практиковаться в правильном разделении слов на слоги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38806" y="5410238"/>
            <a:ext cx="410344" cy="295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5373215"/>
            <a:ext cx="360040" cy="332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491880" y="5372089"/>
            <a:ext cx="360040" cy="332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148064" y="5407020"/>
            <a:ext cx="360040" cy="332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80112" y="5400946"/>
            <a:ext cx="360040" cy="332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012160" y="5414454"/>
            <a:ext cx="360040" cy="332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5414623"/>
            <a:ext cx="360040" cy="332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413390" y="5414454"/>
            <a:ext cx="360040" cy="332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956376" y="5400946"/>
            <a:ext cx="360040" cy="332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524328" y="5407020"/>
            <a:ext cx="360040" cy="339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2" name="Picture 28" descr="https://im0-tub-ru.yandex.net/i?id=b384e52b2d1d30ed6152f45f9e79aed0&amp;n=13&amp;exp=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44" y="1217883"/>
            <a:ext cx="651295" cy="7662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056" name="Picture 32" descr="https://avatars.mds.yandex.net/get-pdb/2091468/02fd4cbe-fe0c-4bf0-915d-8c8842e20054/s1200?webp=fals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5839" y="2361505"/>
            <a:ext cx="1032082" cy="7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sad-lykovo.mogilev.edu.by/be/sm.aspx?guid=927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038" y="2242029"/>
            <a:ext cx="849288" cy="8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i.pinimg.com/736x/f8/7e/f7/f87ef711d647b9e5915ae7671adbcd7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7717" y="2013082"/>
            <a:ext cx="965981" cy="13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impopo.com.ru/wa-data/public/shop/products/23/41/123134123/images/382097/382097.75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7776" y="1171716"/>
            <a:ext cx="1095082" cy="109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s://ds04.infourok.ru/uploads/ex/11db/000862c2-0bee7fe6/hello_html_4395fe87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962" y="1105244"/>
            <a:ext cx="972107" cy="125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s://avatars.mds.yandex.net/get-pdb/2395147/83d5450a-3a25-4c00-9c6b-13b60f9032f0/s1200?webp=false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2800" y="957945"/>
            <a:ext cx="818960" cy="10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s://cdn.pixabay.com/photo/2015/07/05/12/24/orange-832278_1280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137536"/>
            <a:ext cx="1061592" cy="105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5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sadu.ru/images/podgotovka-gryadok-k-pervym-poseva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476672"/>
            <a:ext cx="2639109" cy="197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9"/>
          <p:cNvSpPr txBox="1">
            <a:spLocks/>
          </p:cNvSpPr>
          <p:nvPr/>
        </p:nvSpPr>
        <p:spPr>
          <a:xfrm flipV="1">
            <a:off x="179512" y="1988840"/>
            <a:ext cx="333184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/>
          </a:p>
        </p:txBody>
      </p:sp>
      <p:sp>
        <p:nvSpPr>
          <p:cNvPr id="13" name="Объект 9"/>
          <p:cNvSpPr txBox="1">
            <a:spLocks/>
          </p:cNvSpPr>
          <p:nvPr/>
        </p:nvSpPr>
        <p:spPr>
          <a:xfrm>
            <a:off x="2843808" y="2924944"/>
            <a:ext cx="3358642" cy="1728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buNone/>
            </a:pPr>
            <a:r>
              <a:rPr lang="ru-RU" b="1" u="sng" dirty="0" smtClean="0"/>
              <a:t>Сельскохозяйственные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ru-RU" b="1" u="sng" dirty="0" smtClean="0"/>
              <a:t>работы в весеннее время осуществляются в следующих местах</a:t>
            </a:r>
            <a:endParaRPr lang="ru-RU" b="1" u="sng" dirty="0"/>
          </a:p>
        </p:txBody>
      </p:sp>
      <p:sp>
        <p:nvSpPr>
          <p:cNvPr id="11" name="AutoShape 4" descr="https://www.stihi.ru/pics/2016/04/20/14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st.depositphotos.com/1324256/2179/i/950/depositphotos_21793243-stock-photo-spring-plough-lan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450" y="491099"/>
            <a:ext cx="2669703" cy="193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020272" y="2566065"/>
            <a:ext cx="14401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Пашня</a:t>
            </a:r>
            <a:endParaRPr lang="ru-RU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6012577"/>
            <a:ext cx="886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/>
              <a:t>Цель:</a:t>
            </a:r>
            <a:r>
              <a:rPr lang="ru-RU" sz="1600" b="1" dirty="0"/>
              <a:t> знакомить детей с сельскохозяйственными объектами, их названием и назначением</a:t>
            </a:r>
          </a:p>
        </p:txBody>
      </p:sp>
      <p:pic>
        <p:nvPicPr>
          <p:cNvPr id="1032" name="Picture 8" descr="https://metaphysican.com/wp-content/uploads/2018/02/o89bfhjsic5rpydv13azw2m6lt4nuqke0x7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15682"/>
            <a:ext cx="2801735" cy="186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779913" y="2164674"/>
            <a:ext cx="1247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Сад</a:t>
            </a:r>
            <a:endParaRPr lang="ru-RU" sz="2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55577" y="2588868"/>
            <a:ext cx="1728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Огород</a:t>
            </a:r>
            <a:endParaRPr lang="ru-RU" sz="2200" b="1" dirty="0"/>
          </a:p>
        </p:txBody>
      </p:sp>
      <p:pic>
        <p:nvPicPr>
          <p:cNvPr id="1034" name="Picture 10" descr="https://st.depositphotos.com/2138459/4558/i/950/depositphotos_45585521-stock-photo-herd-of-cows-on-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6" y="3414306"/>
            <a:ext cx="2631423" cy="175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7544" y="5229200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Пастбище</a:t>
            </a:r>
            <a:endParaRPr lang="ru-RU" sz="2200" b="1" dirty="0"/>
          </a:p>
        </p:txBody>
      </p:sp>
      <p:sp>
        <p:nvSpPr>
          <p:cNvPr id="23" name="AutoShape 12" descr="https://www.plantura.garden/wp-content/uploads/2016/12/jungpflanzen-der-shizuoka-melon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kipmu.ru/wp-content/uploads/greenhouse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450" y="3414306"/>
            <a:ext cx="2669703" cy="167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444208" y="522920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Теплица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3271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27784" y="2564904"/>
            <a:ext cx="4032448" cy="86409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b="1" u="sng" dirty="0" smtClean="0"/>
              <a:t>В огороде надо осуществлять следующие работы</a:t>
            </a:r>
            <a:endParaRPr lang="ru-RU" b="1" u="sng" dirty="0"/>
          </a:p>
        </p:txBody>
      </p:sp>
      <p:pic>
        <p:nvPicPr>
          <p:cNvPr id="2050" name="Picture 2" descr="http://img1.wsimg.com/isteam/stock/10795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30915"/>
            <a:ext cx="3067941" cy="198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gazetadaily.ru/wp-content/uploads/2016/07/gazetadaily.ru-8.07.2016-CIalI4Xtl90MOKT2owYL1FTq81VXrVQ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3573016"/>
            <a:ext cx="3205675" cy="190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s9.stc.all.kpcdn.net/share/i/12/9696297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labuda.blog/wp-content/uploads/2020/02/cc2b906c672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landshaftnik.com/wp-content/uploads/2019/07/word-image-155-1024x684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7047" y="3530464"/>
            <a:ext cx="316835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https://teplica-exp.ru/wp-content/uploads/2018/08/Ubrat-kisluyu-reakciyu-pochvy-chtoby-yablonya-na-ney-luchshe-prizhilas-mozhno-s-pomoshhyu-izvest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https://yandex.ru/images/_crpd/x15OLo002/cc50150pea/_BnyWa8oIA-PjVk8vHfwGPBb9G8zyDF081BFad8gCdKVcTdaYgBx9t_Gk4v_kWEYJduBN_0UF-bs4KYDOI3Q2LxaqRKwcW4KzNl0evYto1jnEaA5M5grb_sFASSIcRvH3iI4KnUMc7WPqpuP_I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40" y="160337"/>
            <a:ext cx="3231508" cy="198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2276872"/>
            <a:ext cx="3388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Перекапывать землю</a:t>
            </a:r>
            <a:endParaRPr lang="ru-RU" sz="2200" b="1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5580111" y="2204864"/>
            <a:ext cx="3168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Высаживать рассаду</a:t>
            </a:r>
            <a:endParaRPr lang="ru-RU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5589240"/>
            <a:ext cx="3375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Поливать всходы</a:t>
            </a:r>
            <a:endParaRPr lang="ru-RU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5589240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Сеять семена</a:t>
            </a:r>
            <a:endParaRPr lang="ru-RU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9328" y="6093296"/>
            <a:ext cx="8426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/>
              <a:t>Цель: </a:t>
            </a:r>
            <a:r>
              <a:rPr lang="ru-RU" sz="1600" b="1" dirty="0" smtClean="0"/>
              <a:t>учиться описывать деятельность человека в огороде в весеннее время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15889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64199" y="2636912"/>
            <a:ext cx="4280009" cy="8640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u="sng" dirty="0" smtClean="0"/>
              <a:t>В саду надо осуществлять следующие работы</a:t>
            </a:r>
            <a:endParaRPr lang="ru-RU" b="1" u="sng" dirty="0"/>
          </a:p>
        </p:txBody>
      </p:sp>
      <p:pic>
        <p:nvPicPr>
          <p:cNvPr id="4" name="Рисунок 3" descr="http://greenland-shop.ru/userfiles/images/4c234078d0876447c9911b6b3e1f9c7c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08" y="94213"/>
            <a:ext cx="3068380" cy="216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xn--90agc3g.net/uploads/posts/2018-04/1524477844imperiya-perevozok-pereezd-gruzchiki-gazeli-vyvoz-musora28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94213"/>
            <a:ext cx="3240360" cy="21106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https://zelenj.ru/wp-content/uploads/2019/12/grysha-osen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zelenj.ru/wp-content/uploads/2019/12/grysha-osen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79" y="3501008"/>
            <a:ext cx="3312039" cy="206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get-pdb/1927216/345ea9ca-238a-44c7-a6f6-bafa83c24c2f/s1200?webp=fals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6129" y="3466494"/>
            <a:ext cx="3418064" cy="21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2276872"/>
            <a:ext cx="43204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Уборка прошлогодней листвы</a:t>
            </a:r>
            <a:endParaRPr lang="ru-RU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2204864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Побелка деревьев</a:t>
            </a:r>
            <a:endParaRPr lang="ru-RU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5661248"/>
            <a:ext cx="4716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Высаживание молодых деревьев</a:t>
            </a:r>
            <a:endParaRPr lang="ru-RU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2" y="5661248"/>
            <a:ext cx="42979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Опрыскивание от вредителей</a:t>
            </a:r>
            <a:endParaRPr lang="ru-RU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9328" y="6093296"/>
            <a:ext cx="8426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/>
              <a:t>Цель: </a:t>
            </a:r>
            <a:r>
              <a:rPr lang="ru-RU" sz="1600" b="1" dirty="0" smtClean="0"/>
              <a:t>учиться описывать деятельность человека в саду в весеннее время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21475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64928" y="3429000"/>
            <a:ext cx="3063256" cy="1224136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u="sng" dirty="0" smtClean="0"/>
              <a:t>На полях (пашне) надо осуществлять следующие работы</a:t>
            </a:r>
            <a:endParaRPr lang="ru-RU" b="1" u="sng" dirty="0"/>
          </a:p>
        </p:txBody>
      </p:sp>
      <p:pic>
        <p:nvPicPr>
          <p:cNvPr id="1026" name="Picture 2" descr="https://www.stihi.ru/pics/2016/04/20/14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33" y="116632"/>
            <a:ext cx="2698672" cy="202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ryazpressa.ru/wp-content/uploads/2019/04/%D0%92%D0%B5%D1%81%D0%B5%D0%BD%D0%BD%D0%B8%D0%B9-%D1%81%D0%B5%D0%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ryazpressa.ru/wp-content/uploads/2019/04/%D0%92%D0%B5%D1%81%D0%B5%D0%BD%D0%BD%D0%B8%D0%B9-%D1%81%D0%B5%D0%B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354492"/>
            <a:ext cx="2876300" cy="19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bsmi.ru/upload/iblock/9d1/9d10d50879a188b477549ac44db050f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2770961" cy="202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grostory.com/upload/medialibrary/aa0/aa077a555fa4aacdbfe29f6deaa6678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873" y="3378922"/>
            <a:ext cx="282347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muslumirc.ru/images/uploads/news/2018/4/20/08a29df5e35a233271f1c6613d0d23fb_X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569" y="192352"/>
            <a:ext cx="3021513" cy="192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9328" y="6093296"/>
            <a:ext cx="8426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/>
              <a:t>Цель: </a:t>
            </a:r>
            <a:r>
              <a:rPr lang="ru-RU" sz="1600" b="1" dirty="0" smtClean="0"/>
              <a:t>учиться описывать деятельность человека в полях в весеннее время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3" y="2276872"/>
            <a:ext cx="27118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Пахать (перекапывать) землю</a:t>
            </a:r>
            <a:endParaRPr lang="ru-RU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2492896"/>
            <a:ext cx="24368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/>
              <a:t>Боронить землю</a:t>
            </a:r>
            <a:endParaRPr lang="ru-RU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2494057"/>
            <a:ext cx="2848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Вносить удобрения</a:t>
            </a:r>
            <a:endParaRPr lang="ru-RU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1065" y="5517232"/>
            <a:ext cx="21387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Засевать поле</a:t>
            </a:r>
            <a:endParaRPr lang="ru-RU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5517232"/>
            <a:ext cx="25555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Поливать всходы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26300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704856" cy="504056"/>
          </a:xfrm>
        </p:spPr>
        <p:txBody>
          <a:bodyPr/>
          <a:lstStyle/>
          <a:p>
            <a:pPr algn="ctr"/>
            <a:r>
              <a:rPr lang="ru-RU" b="1" u="sng" dirty="0" smtClean="0"/>
              <a:t>Работники сельского хозяйства</a:t>
            </a:r>
            <a:endParaRPr lang="ru-RU" b="1" u="sng" dirty="0"/>
          </a:p>
        </p:txBody>
      </p:sp>
      <p:pic>
        <p:nvPicPr>
          <p:cNvPr id="2050" name="Picture 2" descr="https://www.briancormier.com/wp-content/uploads/2016/08/vegetable-garde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176" y="1196752"/>
            <a:ext cx="273630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atic5.depositphotos.com/1030167/425/i/950/depositphotos_4257193-stock-photo-the-agriculturist-on-a-wheate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211310"/>
            <a:ext cx="2791841" cy="325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res.cloudinary.com/fleetnation/image/private/c_fit,w_1120/g_south,l_text:style_gothic2:%C2%A9%20Patrick%20Guenette,o_20,y_10/g_center,l_watermark4,o_25,y_50/v1541848478/a99ecitzxigte3lgmhj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9605" y="1271650"/>
            <a:ext cx="2514425" cy="319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653136"/>
            <a:ext cx="2376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/>
              <a:t>Овощевод</a:t>
            </a:r>
            <a:r>
              <a:rPr lang="ru-RU" sz="2200" b="1" dirty="0" smtClean="0"/>
              <a:t> </a:t>
            </a:r>
          </a:p>
          <a:p>
            <a:pPr algn="ctr"/>
            <a:r>
              <a:rPr lang="ru-RU" sz="2200" b="1" dirty="0"/>
              <a:t>з</a:t>
            </a:r>
            <a:r>
              <a:rPr lang="ru-RU" sz="2200" b="1" dirty="0" smtClean="0"/>
              <a:t>анимается выращиванием овощей</a:t>
            </a:r>
            <a:endParaRPr lang="ru-RU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4653136"/>
            <a:ext cx="2773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/>
              <a:t>Хлебороб </a:t>
            </a:r>
          </a:p>
          <a:p>
            <a:pPr algn="ctr"/>
            <a:r>
              <a:rPr lang="ru-RU" sz="2200" b="1" dirty="0"/>
              <a:t>в</a:t>
            </a:r>
            <a:r>
              <a:rPr lang="ru-RU" sz="2200" b="1" dirty="0" smtClean="0"/>
              <a:t>ыращивает хлеб (зерновые культуры)</a:t>
            </a:r>
            <a:endParaRPr lang="ru-RU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4653136"/>
            <a:ext cx="2217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/>
              <a:t>Животновод  </a:t>
            </a:r>
          </a:p>
          <a:p>
            <a:pPr algn="ctr"/>
            <a:r>
              <a:rPr lang="ru-RU" sz="2200" b="1" dirty="0"/>
              <a:t>у</a:t>
            </a:r>
            <a:r>
              <a:rPr lang="ru-RU" sz="2200" b="1" dirty="0" smtClean="0"/>
              <a:t>хаживает за домашними животными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64415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26/6a/84/266a840a00747da30163a40eb739a8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2780229" cy="346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humbs.dreamstime.com/b/%D1%81%D0%B0-%D0%BE%D0%B2%D0%BD%D0%B8%D0%BA-%D0%B7%D0%B0%D1%81%D0%B0%D0%B6%D0%B8%D0%B2%D0%B0%D1%8F-%D0%B8%D0%B7%D0%BE%D0%B1%D1%80%D0%B0%D0%B6%D0%B5%D0%BD%D0%B8%D0%B5-%D1%82%D0%B5%D0%BC%D1%8B-%D0%B5%D1%80%D0%B5%D0%B2%D0%B0-865889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2693481" cy="348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humbs.dreamstime.com/b/%D0%BA%D1%83%D1%80%D0%B8%D1%86%D1%8B-%D0%B8-%D1%86%D1%8B%D0%BF-%D1%8F%D1%82%D0%B0-%D0%B5%D0%B2%D1%83%D1%88%D0%BA%D0%B8-%D0%BF%D0%BE-%D0%B0%D0%B2%D0%B0%D1%8F-927244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16938"/>
            <a:ext cx="2736304" cy="343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7" y="4005064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/>
              <a:t>Пчеловод</a:t>
            </a:r>
            <a:r>
              <a:rPr lang="ru-RU" sz="2200" b="1" dirty="0" smtClean="0"/>
              <a:t> </a:t>
            </a:r>
          </a:p>
          <a:p>
            <a:pPr algn="ctr"/>
            <a:r>
              <a:rPr lang="ru-RU" sz="2200" b="1" dirty="0"/>
              <a:t>у</a:t>
            </a:r>
            <a:r>
              <a:rPr lang="ru-RU" sz="2200" b="1" dirty="0" smtClean="0"/>
              <a:t>хаживает за пчелами</a:t>
            </a:r>
            <a:endParaRPr lang="ru-RU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47865" y="3933056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/>
              <a:t>Садовод</a:t>
            </a:r>
            <a:r>
              <a:rPr lang="ru-RU" sz="2200" b="1" dirty="0" smtClean="0"/>
              <a:t> </a:t>
            </a:r>
          </a:p>
          <a:p>
            <a:pPr algn="ctr"/>
            <a:r>
              <a:rPr lang="ru-RU" sz="2200" b="1" dirty="0"/>
              <a:t>у</a:t>
            </a:r>
            <a:r>
              <a:rPr lang="ru-RU" sz="2200" b="1" dirty="0" smtClean="0"/>
              <a:t>хаживает за плодовыми деревьями</a:t>
            </a:r>
            <a:endParaRPr lang="ru-RU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86706" y="3933056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/>
              <a:t>Птичница</a:t>
            </a:r>
            <a:r>
              <a:rPr lang="ru-RU" sz="2200" b="1" dirty="0" smtClean="0"/>
              <a:t> </a:t>
            </a:r>
          </a:p>
          <a:p>
            <a:pPr algn="ctr"/>
            <a:r>
              <a:rPr lang="ru-RU" sz="2200" b="1" dirty="0"/>
              <a:t>у</a:t>
            </a:r>
            <a:r>
              <a:rPr lang="ru-RU" sz="2200" b="1" dirty="0" smtClean="0"/>
              <a:t>хаживает за домашней птицей</a:t>
            </a:r>
            <a:endParaRPr lang="ru-RU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8965" y="5661248"/>
            <a:ext cx="8426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/>
              <a:t>Цель: </a:t>
            </a:r>
            <a:r>
              <a:rPr lang="ru-RU" sz="1600" b="1" dirty="0" smtClean="0"/>
              <a:t>запомнить название работников сельского хозяйства, практиковаться в словообразовании (слова с двумя основами)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38902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400800" cy="864096"/>
          </a:xfrm>
        </p:spPr>
        <p:txBody>
          <a:bodyPr/>
          <a:lstStyle/>
          <a:p>
            <a:pPr algn="ctr"/>
            <a:r>
              <a:rPr lang="ru-RU" b="1" u="sng" dirty="0" smtClean="0"/>
              <a:t>Весной на поля выходит различная сельскохозяйственная техника</a:t>
            </a:r>
            <a:endParaRPr lang="ru-RU" b="1" u="sng" dirty="0"/>
          </a:p>
        </p:txBody>
      </p:sp>
      <p:pic>
        <p:nvPicPr>
          <p:cNvPr id="4098" name="Picture 2" descr="http://tdagris.ru/wp-content/uploads/2018/05/PSku-plu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2658634" cy="177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elo.ua/files/images/items/8/8497z48bf0ce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980418"/>
            <a:ext cx="2776655" cy="177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deere.ru/assets/images/region-2/products/russia/seeding/db-series/db83/db83_0089392_hero_large_3b56d303d09fe627ab67930651707fa2d60f952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008196"/>
            <a:ext cx="2961909" cy="16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.artfile.ru/2048x1149_849922_%5bwww.ArtFile.ru%5d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704258"/>
            <a:ext cx="3456384" cy="21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96" y="278092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Плуг</a:t>
            </a:r>
            <a:r>
              <a:rPr lang="ru-RU" b="1" dirty="0" smtClean="0"/>
              <a:t> перекапывает землю, как множество мощных лопат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2780928"/>
            <a:ext cx="2704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Борона</a:t>
            </a:r>
            <a:r>
              <a:rPr lang="ru-RU" b="1" dirty="0" smtClean="0"/>
              <a:t> делает землю мягкой, разбивает крупные куски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2780928"/>
            <a:ext cx="2961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Сеялка</a:t>
            </a:r>
            <a:r>
              <a:rPr lang="ru-RU" b="1" dirty="0" smtClean="0"/>
              <a:t> равномерно разбрасывает семена по полю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32041" y="393305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Трактор</a:t>
            </a:r>
            <a:r>
              <a:rPr lang="ru-RU" b="1" dirty="0" smtClean="0"/>
              <a:t> главный работник на поле. К нему прицепляют и плуг, и борону и сеялку. Управляет трактором </a:t>
            </a:r>
            <a:r>
              <a:rPr lang="ru-RU" b="1" u="sng" dirty="0" smtClean="0"/>
              <a:t>тракторист</a:t>
            </a:r>
            <a:endParaRPr lang="ru-RU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358965" y="5940569"/>
            <a:ext cx="8426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/>
              <a:t>Цель: </a:t>
            </a:r>
            <a:r>
              <a:rPr lang="ru-RU" sz="1600" b="1" dirty="0" smtClean="0"/>
              <a:t>расширение лексического запаса за счет слов: плуг, борона, сеялка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5867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16632"/>
            <a:ext cx="6400800" cy="1185312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/>
              <a:t>Названия этих сельскохозяйственных орудий вам знакомы. Вспомните их и подумайте, на какую букву они начинаются</a:t>
            </a:r>
            <a:endParaRPr lang="ru-RU" dirty="0"/>
          </a:p>
        </p:txBody>
      </p:sp>
      <p:pic>
        <p:nvPicPr>
          <p:cNvPr id="5122" name="Picture 2" descr="https://atann.ru/upload/shop_3/1/1/3/item_11387/item_image113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xn--e1aaiocfcvikeiu.xn--c1avg/image/upload/2015/07/79/795a045d180c3029ab981be591eb45e77f1d874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213463"/>
            <a:ext cx="2232248" cy="203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cmp24.ru/images/prodacts/sourse/17283/17283559_vilyi-sadovyie-btsm-trujennik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211874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vasha-teplitsa.ru/wp-content/uploads/2019/09/post_5d8790da6001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787808" cy="18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im0-tub-ru.yandex.net/i?id=8ed5e26638e7816e8f3b32a87601b68b&amp;n=13&amp;exp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613607" cy="203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3573016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Л   В   Г</a:t>
            </a:r>
          </a:p>
          <a:p>
            <a:pPr algn="ctr"/>
            <a:r>
              <a:rPr lang="ru-RU" sz="4800" b="1" dirty="0" smtClean="0"/>
              <a:t>С  Л</a:t>
            </a:r>
            <a:endParaRPr lang="ru-RU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8965" y="5940569"/>
            <a:ext cx="8426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/>
              <a:t>Цель: </a:t>
            </a:r>
            <a:r>
              <a:rPr lang="ru-RU" sz="1600" b="1" dirty="0" smtClean="0"/>
              <a:t>практиковаться в определении первого звука в слове, запоминать написание букв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91005176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CFCFC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328</TotalTime>
  <Words>303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Весенние сельскохозяйственные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Весенние сельскохозяйственные работы</dc:title>
  <dc:creator>KIS</dc:creator>
  <cp:lastModifiedBy>KIS</cp:lastModifiedBy>
  <cp:revision>33</cp:revision>
  <dcterms:created xsi:type="dcterms:W3CDTF">2020-04-07T05:26:24Z</dcterms:created>
  <dcterms:modified xsi:type="dcterms:W3CDTF">2020-04-08T19:40:07Z</dcterms:modified>
</cp:coreProperties>
</file>