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4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7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7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1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6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7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5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3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7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9A05-9DF8-4612-8372-3B30289B37E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0526-22F7-40A2-99DC-39F0B4F02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8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03" y="623454"/>
            <a:ext cx="4447308" cy="5361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925" r="18232" b="36949"/>
          <a:stretch/>
        </p:blipFill>
        <p:spPr>
          <a:xfrm>
            <a:off x="9170357" y="2788920"/>
            <a:ext cx="2460567" cy="3208713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4179918" y="586047"/>
            <a:ext cx="4447308" cy="5436524"/>
          </a:xfrm>
          <a:prstGeom prst="frame">
            <a:avLst>
              <a:gd name="adj1" fmla="val 203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9160659" y="2788920"/>
            <a:ext cx="2470265" cy="3258590"/>
          </a:xfrm>
          <a:prstGeom prst="frame">
            <a:avLst>
              <a:gd name="adj1" fmla="val 341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White flying pigeon PNG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20" y="394999"/>
            <a:ext cx="4107675" cy="2680710"/>
          </a:xfrm>
          <a:prstGeom prst="rect">
            <a:avLst/>
          </a:prstGeom>
        </p:spPr>
      </p:pic>
      <p:pic>
        <p:nvPicPr>
          <p:cNvPr id="11" name="Рисунок 10" descr="&lt;strong&gt;Знамя Победы&lt;/strong&gt; — Википеди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59" y="149628"/>
            <a:ext cx="2470265" cy="2553523"/>
          </a:xfrm>
          <a:prstGeom prst="rect">
            <a:avLst/>
          </a:prstGeom>
        </p:spPr>
      </p:pic>
      <p:sp>
        <p:nvSpPr>
          <p:cNvPr id="12" name="Рамка 11"/>
          <p:cNvSpPr/>
          <p:nvPr/>
        </p:nvSpPr>
        <p:spPr>
          <a:xfrm>
            <a:off x="9160659" y="116378"/>
            <a:ext cx="2470265" cy="2580467"/>
          </a:xfrm>
          <a:prstGeom prst="frame">
            <a:avLst>
              <a:gd name="adj1" fmla="val 341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42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2020-05-08T06:28:03Z</dcterms:created>
  <dcterms:modified xsi:type="dcterms:W3CDTF">2020-05-08T06:29:09Z</dcterms:modified>
</cp:coreProperties>
</file>