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9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0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2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4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0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6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1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4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4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9473-0D19-49EA-9EC9-A8CF80C2CE0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5D70-F7A5-4211-B6FC-EF202F442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535382" y="964275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средней группы «Черничка» по теме «МОЯ СЕМЬЯ»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996" y="6317673"/>
            <a:ext cx="184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2020 г.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4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705003" y="224444"/>
            <a:ext cx="6982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 Воспитание любви и уважения к своим родным, к членам своей семьи, как к людям, которые живут вместе, любят друг друга и заботятся о родных и близких. Воспитание у детей чувства долга перед семьей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Совершенствовать качество работы детского сада при взаимодействии с родителями.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Развивать творческие способности родителей и детей в процессе совместной деятельности.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участников: дети 4-5 лет.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творческий, групповой, семейный.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проекта: краткосрочный (3 недели).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476" y="1371600"/>
            <a:ext cx="2435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«Моя семья»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7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1"/>
            <a:ext cx="12250189" cy="6890731"/>
          </a:xfrm>
        </p:spPr>
      </p:pic>
      <p:sp>
        <p:nvSpPr>
          <p:cNvPr id="5" name="TextBox 4"/>
          <p:cNvSpPr txBox="1"/>
          <p:nvPr/>
        </p:nvSpPr>
        <p:spPr>
          <a:xfrm>
            <a:off x="1886989" y="448887"/>
            <a:ext cx="9750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проектной группы: воспитатель, воспитанники группы 4-5 лет, родители.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проекта: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НОД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Консультация «Моя семья»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Выставка «Альбом моей семьи».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Выставка детских рисунков «Моя семья».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Сюжетно - ролевая игра «Семья», «Больница», «Магазин», «Дочки-матери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89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1"/>
            <a:ext cx="12250189" cy="6890731"/>
          </a:xfrm>
        </p:spPr>
      </p:pic>
      <p:sp>
        <p:nvSpPr>
          <p:cNvPr id="5" name="TextBox 4"/>
          <p:cNvSpPr txBox="1"/>
          <p:nvPr/>
        </p:nvSpPr>
        <p:spPr>
          <a:xfrm>
            <a:off x="1886989" y="448887"/>
            <a:ext cx="9750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проекта: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этап – подготовительный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Определение цели и задач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Создание необходимых условий для реализации проекта</a:t>
            </a:r>
          </a:p>
          <a:p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этап – основной (практический)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Внедрение в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-образовательный процесс эффективных методов и приемов по расширению знаний дошкольников о семье, её происхождении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Разработка консультации «Моя семья»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Выставка детских рисунков «Моя семья»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Разработка и накопление методических материалов, разработка рекомендаций.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48182"/>
            <a:ext cx="4156363" cy="330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1" y="285837"/>
            <a:ext cx="3449780" cy="2809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19" y="3950939"/>
            <a:ext cx="3305695" cy="2593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81" y="3312622"/>
            <a:ext cx="3300152" cy="2769409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1304055" y="285837"/>
            <a:ext cx="4438647" cy="3492772"/>
          </a:xfrm>
          <a:prstGeom prst="frame">
            <a:avLst>
              <a:gd name="adj1" fmla="val 43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3158837" y="3956858"/>
            <a:ext cx="3399906" cy="2676698"/>
          </a:xfrm>
          <a:prstGeom prst="frame">
            <a:avLst>
              <a:gd name="adj1" fmla="val 394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6823361" y="285837"/>
            <a:ext cx="3534297" cy="2856374"/>
          </a:xfrm>
          <a:prstGeom prst="frame">
            <a:avLst>
              <a:gd name="adj1" fmla="val 4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678881" y="3316778"/>
            <a:ext cx="3360421" cy="2851266"/>
          </a:xfrm>
          <a:prstGeom prst="frame">
            <a:avLst>
              <a:gd name="adj1" fmla="val 37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3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" y="473825"/>
            <a:ext cx="3832167" cy="3358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7" y="473825"/>
            <a:ext cx="3931920" cy="3208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94" y="4065558"/>
            <a:ext cx="2751513" cy="2776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93" y="4030387"/>
            <a:ext cx="4153592" cy="2693324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681644" y="473825"/>
            <a:ext cx="3848793" cy="3483033"/>
          </a:xfrm>
          <a:prstGeom prst="frame">
            <a:avLst>
              <a:gd name="adj1" fmla="val 343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752407" y="473825"/>
            <a:ext cx="3981797" cy="3275215"/>
          </a:xfrm>
          <a:prstGeom prst="frame">
            <a:avLst>
              <a:gd name="adj1" fmla="val 36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2992582" y="4065558"/>
            <a:ext cx="2759825" cy="2792442"/>
          </a:xfrm>
          <a:prstGeom prst="frame">
            <a:avLst>
              <a:gd name="adj1" fmla="val 37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6641869" y="4030388"/>
            <a:ext cx="4247804" cy="2727860"/>
          </a:xfrm>
          <a:prstGeom prst="frame">
            <a:avLst>
              <a:gd name="adj1" fmla="val 366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88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238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2020-11-23T14:15:00Z</dcterms:created>
  <dcterms:modified xsi:type="dcterms:W3CDTF">2020-11-23T14:52:44Z</dcterms:modified>
</cp:coreProperties>
</file>