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B40B-ED64-412B-885F-A518457F2755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DFB4-622F-44F2-88C0-8F757C1BF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B40B-ED64-412B-885F-A518457F2755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DFB4-622F-44F2-88C0-8F757C1BF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B40B-ED64-412B-885F-A518457F2755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DFB4-622F-44F2-88C0-8F757C1BF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B40B-ED64-412B-885F-A518457F2755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DFB4-622F-44F2-88C0-8F757C1BF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B40B-ED64-412B-885F-A518457F2755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DFB4-622F-44F2-88C0-8F757C1BF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B40B-ED64-412B-885F-A518457F2755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DFB4-622F-44F2-88C0-8F757C1BF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B40B-ED64-412B-885F-A518457F2755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DFB4-622F-44F2-88C0-8F757C1BF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B40B-ED64-412B-885F-A518457F2755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DFB4-622F-44F2-88C0-8F757C1BF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B40B-ED64-412B-885F-A518457F2755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DFB4-622F-44F2-88C0-8F757C1BF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B40B-ED64-412B-885F-A518457F2755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DFB4-622F-44F2-88C0-8F757C1BF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B40B-ED64-412B-885F-A518457F2755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DFB4-622F-44F2-88C0-8F757C1BF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2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B40B-ED64-412B-885F-A518457F2755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1DFB4-622F-44F2-88C0-8F757C1BF8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5852" y="1928802"/>
            <a:ext cx="6634380" cy="3166824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Труд  людей весной</a:t>
            </a:r>
          </a:p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природе  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blog-japan.ru/wp-content/uploads/2009/09/remember_09.jpg"/>
          <p:cNvPicPr>
            <a:picLocks noChangeAspect="1" noChangeArrowheads="1"/>
          </p:cNvPicPr>
          <p:nvPr/>
        </p:nvPicPr>
        <p:blipFill>
          <a:blip r:embed="rId2"/>
          <a:srcRect l="12500" t="3589" r="9999" b="13875"/>
          <a:stretch>
            <a:fillRect/>
          </a:stretch>
        </p:blipFill>
        <p:spPr bwMode="auto">
          <a:xfrm>
            <a:off x="214282" y="714356"/>
            <a:ext cx="4429156" cy="3286148"/>
          </a:xfrm>
          <a:prstGeom prst="rect">
            <a:avLst/>
          </a:prstGeom>
          <a:noFill/>
        </p:spPr>
      </p:pic>
      <p:pic>
        <p:nvPicPr>
          <p:cNvPr id="34820" name="Picture 4" descr="http://sgorelo.ru/wp-content/uploads/2013/04/za_domom_ne_rastayal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42"/>
            <a:ext cx="4208037" cy="2819385"/>
          </a:xfrm>
          <a:prstGeom prst="rect">
            <a:avLst/>
          </a:prstGeom>
          <a:noFill/>
        </p:spPr>
      </p:pic>
      <p:sp>
        <p:nvSpPr>
          <p:cNvPr id="34822" name="AutoShape 6" descr="https://pp.vk.me/c624627/v624627791/20f11/KLRAEDUqR2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https://pp.vk.me/c624627/v624627791/20f11/KLRAEDUqR2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14752"/>
            <a:ext cx="4357718" cy="29074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4500570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Лом ломает толстый лед, </a:t>
            </a:r>
          </a:p>
          <a:p>
            <a:r>
              <a:rPr lang="ru-RU" sz="2000" b="1" dirty="0" smtClean="0"/>
              <a:t>Лом ломать не устает!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214818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Повтори скороговорку…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Так используют …  </a:t>
            </a:r>
            <a:r>
              <a:rPr lang="ru-RU" sz="1600" dirty="0" smtClean="0"/>
              <a:t>(лом)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ukam-gazeta.ru/media/cache/82/d8/1f/31/8d/32/82d81f318d32255bca51bf31d55de5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643438" cy="3035648"/>
          </a:xfrm>
          <a:prstGeom prst="rect">
            <a:avLst/>
          </a:prstGeom>
          <a:noFill/>
        </p:spPr>
      </p:pic>
      <p:pic>
        <p:nvPicPr>
          <p:cNvPr id="33798" name="Picture 6" descr="http://ldesign.accbud.ua/data/images/54/546bd19c623ee4164c6844dca1591a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714752"/>
            <a:ext cx="4818136" cy="28689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Так используют …  </a:t>
            </a:r>
            <a:r>
              <a:rPr lang="ru-RU" sz="1600" dirty="0" smtClean="0"/>
              <a:t>(</a:t>
            </a:r>
            <a:r>
              <a:rPr lang="ru-RU" sz="1600" dirty="0" err="1" smtClean="0"/>
              <a:t>ллейку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0"/>
            <a:ext cx="670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Откуда хлеб пришел?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285860"/>
            <a:ext cx="33344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Он сильней десяти коней,</a:t>
            </a:r>
          </a:p>
          <a:p>
            <a:r>
              <a:rPr lang="ru-RU" sz="2000" b="1" dirty="0" smtClean="0"/>
              <a:t>Где в полях пройдет весной,</a:t>
            </a:r>
          </a:p>
          <a:p>
            <a:r>
              <a:rPr lang="ru-RU" sz="2000" b="1" dirty="0" smtClean="0"/>
              <a:t>Летом встанет хлеб стеной. </a:t>
            </a:r>
            <a:endParaRPr lang="ru-RU" sz="2000" b="1" dirty="0"/>
          </a:p>
        </p:txBody>
      </p:sp>
      <p:pic>
        <p:nvPicPr>
          <p:cNvPr id="1026" name="Picture 2" descr="C:\Documents and Settings\Admin\Рабочий стол\Сканированные документы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7006601" cy="38973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928670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Отгадай загадку: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357166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 железным конем ящик тянется с зерном,</a:t>
            </a:r>
          </a:p>
          <a:p>
            <a:pPr algn="ctr"/>
            <a:r>
              <a:rPr lang="ru-RU" sz="2000" b="1" dirty="0" smtClean="0"/>
              <a:t>Сквозь дырявое дно высыпается зерно.</a:t>
            </a:r>
            <a:endParaRPr lang="ru-RU" sz="2000" b="1" dirty="0"/>
          </a:p>
        </p:txBody>
      </p:sp>
      <p:pic>
        <p:nvPicPr>
          <p:cNvPr id="2050" name="Picture 2" descr="C:\Documents and Settings\Admin\Рабочий стол\Сканированные документы\Копия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113020" cy="48513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142852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Отгадай загадку: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0"/>
            <a:ext cx="7421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сначала, что потом?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Documents and Settings\Admin\Рабочий стол\Сканированные документы\Изобра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1381" y="4357694"/>
            <a:ext cx="4142619" cy="2304269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Сканированные документы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928670"/>
            <a:ext cx="3735561" cy="2145567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Сканированные документы\Изображение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714620"/>
            <a:ext cx="3627520" cy="2118604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Сканированные документы\Копия Изображение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0570"/>
            <a:ext cx="3957247" cy="2214554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Сканированные документы\Копия Изображен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785794"/>
            <a:ext cx="3890157" cy="232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357166"/>
          <a:ext cx="9144000" cy="178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785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 descr="C:\Documents and Settings\Admin\Рабочий стол\Сканированные документы\Копия Изображение.jpg"/>
          <p:cNvPicPr>
            <a:picLocks noChangeAspect="1" noChangeArrowheads="1"/>
          </p:cNvPicPr>
          <p:nvPr/>
        </p:nvPicPr>
        <p:blipFill>
          <a:blip r:embed="rId2" cstate="print"/>
          <a:srcRect l="22548"/>
          <a:stretch>
            <a:fillRect/>
          </a:stretch>
        </p:blipFill>
        <p:spPr bwMode="auto">
          <a:xfrm>
            <a:off x="428596" y="5317635"/>
            <a:ext cx="1810098" cy="1540365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Сканированные документы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 r="25819"/>
          <a:stretch>
            <a:fillRect/>
          </a:stretch>
        </p:blipFill>
        <p:spPr bwMode="auto">
          <a:xfrm>
            <a:off x="2285984" y="3643314"/>
            <a:ext cx="1756166" cy="1574063"/>
          </a:xfrm>
          <a:prstGeom prst="rect">
            <a:avLst/>
          </a:prstGeom>
          <a:noFill/>
        </p:spPr>
      </p:pic>
      <p:pic>
        <p:nvPicPr>
          <p:cNvPr id="7" name="Picture 4" descr="C:\Documents and Settings\Admin\Рабочий стол\Сканированные документы\Изображение 002.jpg"/>
          <p:cNvPicPr>
            <a:picLocks noChangeAspect="1" noChangeArrowheads="1"/>
          </p:cNvPicPr>
          <p:nvPr/>
        </p:nvPicPr>
        <p:blipFill>
          <a:blip r:embed="rId4" cstate="print"/>
          <a:srcRect l="14400" r="10003"/>
          <a:stretch>
            <a:fillRect/>
          </a:stretch>
        </p:blipFill>
        <p:spPr bwMode="auto">
          <a:xfrm>
            <a:off x="4000496" y="5198945"/>
            <a:ext cx="1870076" cy="1659055"/>
          </a:xfrm>
          <a:prstGeom prst="rect">
            <a:avLst/>
          </a:prstGeom>
          <a:noFill/>
        </p:spPr>
      </p:pic>
      <p:pic>
        <p:nvPicPr>
          <p:cNvPr id="8" name="Picture 5" descr="C:\Documents and Settings\Admin\Рабочий стол\Сканированные документы\Копия Изображение 001.jpg"/>
          <p:cNvPicPr>
            <a:picLocks noChangeAspect="1" noChangeArrowheads="1"/>
          </p:cNvPicPr>
          <p:nvPr/>
        </p:nvPicPr>
        <p:blipFill>
          <a:blip r:embed="rId5" cstate="print"/>
          <a:srcRect l="24484"/>
          <a:stretch>
            <a:fillRect/>
          </a:stretch>
        </p:blipFill>
        <p:spPr bwMode="auto">
          <a:xfrm>
            <a:off x="7143768" y="5286388"/>
            <a:ext cx="1785918" cy="1571612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Сканированные документы\Изображение.jpg"/>
          <p:cNvPicPr>
            <a:picLocks noChangeAspect="1" noChangeArrowheads="1"/>
          </p:cNvPicPr>
          <p:nvPr/>
        </p:nvPicPr>
        <p:blipFill>
          <a:blip r:embed="rId6" cstate="print"/>
          <a:srcRect l="14286" r="7141"/>
          <a:stretch>
            <a:fillRect/>
          </a:stretch>
        </p:blipFill>
        <p:spPr bwMode="auto">
          <a:xfrm>
            <a:off x="5715008" y="3643314"/>
            <a:ext cx="1874372" cy="154122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0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Нажимай по порядку на картинки, чтобы получилась правильная последовательность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16763E-6 L -0.63004 -0.46126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L 0.14948 -0.701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6358E-6 L -0.37882 -0.689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092 L 0.35069 -0.460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31214E-7 L 0.36215 -0.69202 " pathEditMode="relative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talon48.com/upload/iblock/d87/d87573173e8ea82b0f1f611630b61c8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8604"/>
            <a:ext cx="2857500" cy="2876551"/>
          </a:xfrm>
          <a:prstGeom prst="rect">
            <a:avLst/>
          </a:prstGeom>
          <a:noFill/>
        </p:spPr>
      </p:pic>
      <p:pic>
        <p:nvPicPr>
          <p:cNvPr id="1028" name="Picture 4" descr="https://static-eu.insales.ru/images/products/1/5332/118011092/medium_nozhnitsy-dlya-strizhki-kustov-due-buo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071678"/>
            <a:ext cx="2286000" cy="2286001"/>
          </a:xfrm>
          <a:prstGeom prst="rect">
            <a:avLst/>
          </a:prstGeom>
          <a:noFill/>
        </p:spPr>
      </p:pic>
      <p:pic>
        <p:nvPicPr>
          <p:cNvPr id="1030" name="Picture 6" descr="https://03.img.avito.st/640x480/96208150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214818"/>
            <a:ext cx="3544732" cy="2333616"/>
          </a:xfrm>
          <a:prstGeom prst="rect">
            <a:avLst/>
          </a:prstGeom>
          <a:noFill/>
        </p:spPr>
      </p:pic>
      <p:pic>
        <p:nvPicPr>
          <p:cNvPr id="1032" name="Picture 8" descr="http://bestobovsem.ru/images/2.Stati/1.Stati-O/Pedantizm/Lopat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642918"/>
            <a:ext cx="3048000" cy="1857376"/>
          </a:xfrm>
          <a:prstGeom prst="rect">
            <a:avLst/>
          </a:prstGeom>
          <a:noFill/>
        </p:spPr>
      </p:pic>
      <p:pic>
        <p:nvPicPr>
          <p:cNvPr id="1036" name="Picture 12" descr="http://woosterbrush.ru/images/default/source/%D0%9A%D0%98%D0%A1%D0%A2%D0%AC-%D0%98%D0%97-%D0%9D%D0%90%D0%A2%D0%A3%D0%A0%D0%90%D0%9B%D0%AC%D0%9D%D0%9E%D0%99-%D0%A9%D0%95%D0%A2%D0%98%D0%9D%D0%AB-plastic-handle-plastic-koter%E2%84%A2-201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78640">
            <a:off x="4637434" y="4465344"/>
            <a:ext cx="3143272" cy="1687690"/>
          </a:xfrm>
          <a:prstGeom prst="rect">
            <a:avLst/>
          </a:prstGeom>
          <a:noFill/>
        </p:spPr>
      </p:pic>
      <p:pic>
        <p:nvPicPr>
          <p:cNvPr id="1038" name="Picture 14" descr="http://hozmag05.ru/thema/userfiles/product/93818lo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795980" y="1919268"/>
            <a:ext cx="4095750" cy="15430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Назови    предметы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talon48.com/upload/iblock/d87/d87573173e8ea82b0f1f611630b61c8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8604"/>
            <a:ext cx="2857500" cy="2876551"/>
          </a:xfrm>
          <a:prstGeom prst="rect">
            <a:avLst/>
          </a:prstGeom>
          <a:noFill/>
        </p:spPr>
      </p:pic>
      <p:pic>
        <p:nvPicPr>
          <p:cNvPr id="1028" name="Picture 4" descr="https://static-eu.insales.ru/images/products/1/5332/118011092/medium_nozhnitsy-dlya-strizhki-kustov-due-buoi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071678"/>
            <a:ext cx="2286000" cy="2286001"/>
          </a:xfrm>
          <a:prstGeom prst="rect">
            <a:avLst/>
          </a:prstGeom>
          <a:noFill/>
        </p:spPr>
      </p:pic>
      <p:pic>
        <p:nvPicPr>
          <p:cNvPr id="1030" name="Picture 6" descr="https://03.img.avito.st/640x480/96208150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214818"/>
            <a:ext cx="3544732" cy="2333616"/>
          </a:xfrm>
          <a:prstGeom prst="rect">
            <a:avLst/>
          </a:prstGeom>
          <a:noFill/>
        </p:spPr>
      </p:pic>
      <p:pic>
        <p:nvPicPr>
          <p:cNvPr id="1032" name="Picture 8" descr="http://bestobovsem.ru/images/2.Stati/1.Stati-O/Pedantizm/Lopat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714356"/>
            <a:ext cx="3048000" cy="1857376"/>
          </a:xfrm>
          <a:prstGeom prst="rect">
            <a:avLst/>
          </a:prstGeom>
          <a:noFill/>
        </p:spPr>
      </p:pic>
      <p:pic>
        <p:nvPicPr>
          <p:cNvPr id="1036" name="Picture 12" descr="http://woosterbrush.ru/images/default/source/%D0%9A%D0%98%D0%A1%D0%A2%D0%AC-%D0%98%D0%97-%D0%9D%D0%90%D0%A2%D0%A3%D0%A0%D0%90%D0%9B%D0%AC%D0%9D%D0%9E%D0%99-%D0%A9%D0%95%D0%A2%D0%98%D0%9D%D0%AB-plastic-handle-plastic-koter%E2%84%A2-201-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78640">
            <a:off x="4494558" y="4465344"/>
            <a:ext cx="3143272" cy="1687690"/>
          </a:xfrm>
          <a:prstGeom prst="rect">
            <a:avLst/>
          </a:prstGeom>
          <a:noFill/>
        </p:spPr>
      </p:pic>
      <p:pic>
        <p:nvPicPr>
          <p:cNvPr id="1038" name="Picture 14" descr="http://hozmag05.ru/thema/userfiles/product/93818lol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666948" y="1930155"/>
            <a:ext cx="4095750" cy="154305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628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Палкой железной был сделан пролом…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Всё им ломают. Зовут его…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2786058"/>
            <a:ext cx="3000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Раз - копаю. Два - копаю. 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Когда в землю вхожу,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Становлюсь острее , 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 без дела полежу -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Быстро заржавею.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14290"/>
            <a:ext cx="253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Зубасты, а не кусаются.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Огородник тот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 длинным носом живёт.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Где носом качнёт,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Там вода потечёт.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5657671"/>
            <a:ext cx="3071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Это что тут за зверек </a:t>
            </a:r>
          </a:p>
          <a:p>
            <a:pPr fontAlgn="base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Ходит вдоль и поперек? </a:t>
            </a:r>
          </a:p>
          <a:p>
            <a:pPr fontAlgn="base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краске выпачканный нос, </a:t>
            </a:r>
          </a:p>
          <a:p>
            <a:pPr fontAlgn="base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Деревянный длинный хвост.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000372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Инструмент бывалый — </a:t>
            </a:r>
            <a:br>
              <a:rPr lang="ru-RU" b="1" dirty="0" smtClean="0"/>
            </a:br>
            <a:r>
              <a:rPr lang="ru-RU" b="1" dirty="0" smtClean="0"/>
              <a:t>Не большой, не малый. </a:t>
            </a:r>
            <a:br>
              <a:rPr lang="ru-RU" b="1" dirty="0" smtClean="0"/>
            </a:br>
            <a:r>
              <a:rPr lang="ru-RU" b="1" dirty="0" smtClean="0"/>
              <a:t>У него полно забот: </a:t>
            </a:r>
            <a:br>
              <a:rPr lang="ru-RU" b="1" dirty="0" smtClean="0"/>
            </a:br>
            <a:r>
              <a:rPr lang="ru-RU" b="1" dirty="0" smtClean="0"/>
              <a:t>Он и режет и стрижёт.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talon48.com/upload/iblock/d87/d87573173e8ea82b0f1f611630b61c8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8604"/>
            <a:ext cx="2857500" cy="2876551"/>
          </a:xfrm>
          <a:prstGeom prst="rect">
            <a:avLst/>
          </a:prstGeom>
          <a:noFill/>
        </p:spPr>
      </p:pic>
      <p:pic>
        <p:nvPicPr>
          <p:cNvPr id="1028" name="Picture 4" descr="https://static-eu.insales.ru/images/products/1/5332/118011092/medium_nozhnitsy-dlya-strizhki-kustov-due-buo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071678"/>
            <a:ext cx="2286000" cy="2286001"/>
          </a:xfrm>
          <a:prstGeom prst="rect">
            <a:avLst/>
          </a:prstGeom>
          <a:noFill/>
        </p:spPr>
      </p:pic>
      <p:pic>
        <p:nvPicPr>
          <p:cNvPr id="1030" name="Picture 6" descr="https://03.img.avito.st/640x480/96208150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214818"/>
            <a:ext cx="3544732" cy="2333616"/>
          </a:xfrm>
          <a:prstGeom prst="rect">
            <a:avLst/>
          </a:prstGeom>
          <a:noFill/>
        </p:spPr>
      </p:pic>
      <p:pic>
        <p:nvPicPr>
          <p:cNvPr id="1032" name="Picture 8" descr="http://bestobovsem.ru/images/2.Stati/1.Stati-O/Pedantizm/Lopat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642918"/>
            <a:ext cx="3048000" cy="1857376"/>
          </a:xfrm>
          <a:prstGeom prst="rect">
            <a:avLst/>
          </a:prstGeom>
          <a:noFill/>
        </p:spPr>
      </p:pic>
      <p:pic>
        <p:nvPicPr>
          <p:cNvPr id="1036" name="Picture 12" descr="http://woosterbrush.ru/images/default/source/%D0%9A%D0%98%D0%A1%D0%A2%D0%AC-%D0%98%D0%97-%D0%9D%D0%90%D0%A2%D0%A3%D0%A0%D0%90%D0%9B%D0%AC%D0%9D%D0%9E%D0%99-%D0%A9%D0%95%D0%A2%D0%98%D0%9D%D0%AB-plastic-handle-plastic-koter%E2%84%A2-201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78640">
            <a:off x="4637434" y="4465344"/>
            <a:ext cx="3143272" cy="1687690"/>
          </a:xfrm>
          <a:prstGeom prst="rect">
            <a:avLst/>
          </a:prstGeom>
          <a:noFill/>
        </p:spPr>
      </p:pic>
      <p:pic>
        <p:nvPicPr>
          <p:cNvPr id="1038" name="Picture 14" descr="http://hozmag05.ru/thema/userfiles/product/93818lo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795980" y="1919268"/>
            <a:ext cx="4095750" cy="15430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0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Расскажи, как использует </a:t>
            </a:r>
            <a:r>
              <a:rPr lang="ru-RU" sz="2800" b="1" dirty="0" smtClean="0"/>
              <a:t>человек </a:t>
            </a:r>
            <a:r>
              <a:rPr lang="ru-RU" sz="2800" b="1" dirty="0" smtClean="0"/>
              <a:t>эти предметы весной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.depositphotos.com/1058411/4656/i/450/depositphotos_46566965-Beautiful-woman-working-with-r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2857500" cy="4286250"/>
          </a:xfrm>
          <a:prstGeom prst="rect">
            <a:avLst/>
          </a:prstGeom>
          <a:noFill/>
        </p:spPr>
      </p:pic>
      <p:pic>
        <p:nvPicPr>
          <p:cNvPr id="28676" name="Picture 4" descr="http://static.ngs.ru/news/55/preview/42addd314410a78f741d4524d5f1994e1bb1aa58_700.jpg"/>
          <p:cNvPicPr>
            <a:picLocks noChangeAspect="1" noChangeArrowheads="1"/>
          </p:cNvPicPr>
          <p:nvPr/>
        </p:nvPicPr>
        <p:blipFill>
          <a:blip r:embed="rId3"/>
          <a:srcRect t="1609" r="12857"/>
          <a:stretch>
            <a:fillRect/>
          </a:stretch>
        </p:blipFill>
        <p:spPr bwMode="auto">
          <a:xfrm>
            <a:off x="3000364" y="1857364"/>
            <a:ext cx="5810276" cy="43672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Так используют …  </a:t>
            </a:r>
            <a:r>
              <a:rPr lang="ru-RU" sz="1600" dirty="0" smtClean="0"/>
              <a:t>(грабли)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nn-garden.ru/wp-content/uploads/2013/05/How-to-use-a-shovel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000528" cy="4000528"/>
          </a:xfrm>
          <a:prstGeom prst="rect">
            <a:avLst/>
          </a:prstGeom>
          <a:noFill/>
        </p:spPr>
      </p:pic>
      <p:pic>
        <p:nvPicPr>
          <p:cNvPr id="29700" name="Picture 4" descr="https://go3.imgsmail.ru/imgpreview?key=293719d87fd02937&amp;mb=imgdb_preview_10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3680136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3438" y="4429132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Лопата копала, копала, копала,</a:t>
            </a:r>
          </a:p>
          <a:p>
            <a:r>
              <a:rPr lang="ru-RU" sz="2000" b="1" dirty="0" smtClean="0"/>
              <a:t>Потом улеглась –</a:t>
            </a:r>
          </a:p>
          <a:p>
            <a:r>
              <a:rPr lang="ru-RU" sz="2000" b="1" dirty="0" smtClean="0"/>
              <a:t> Видно очень устала…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Так используют …  </a:t>
            </a:r>
            <a:r>
              <a:rPr lang="ru-RU" sz="1600" dirty="0" smtClean="0"/>
              <a:t>(лопату)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4000504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Повтори скороговорку…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sadisibiri.ru/images/pokraska-derev-1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5643570" y="4071942"/>
            <a:ext cx="3304839" cy="2286016"/>
          </a:xfrm>
          <a:prstGeom prst="rect">
            <a:avLst/>
          </a:prstGeom>
          <a:noFill/>
        </p:spPr>
      </p:pic>
      <p:pic>
        <p:nvPicPr>
          <p:cNvPr id="30726" name="Picture 6" descr="http://sferasada.ru/wp-content/uploads/2014/01/pobelka-yablon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929322" y="357166"/>
            <a:ext cx="2680177" cy="3357586"/>
          </a:xfrm>
          <a:prstGeom prst="rect">
            <a:avLst/>
          </a:prstGeom>
          <a:noFill/>
        </p:spPr>
      </p:pic>
      <p:pic>
        <p:nvPicPr>
          <p:cNvPr id="30728" name="Picture 8" descr="http://www.putnikost.gorod.tomsk.ru/posts-files/85/108/i/422343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5286412" cy="39648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Так используют …  </a:t>
            </a:r>
            <a:r>
              <a:rPr lang="ru-RU" sz="1600" dirty="0" smtClean="0"/>
              <a:t>(кисть)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bashny.net/uploads/images/00/00/44/2016/09/20/17beb5cc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7620" cy="2571747"/>
          </a:xfrm>
          <a:prstGeom prst="rect">
            <a:avLst/>
          </a:prstGeom>
          <a:noFill/>
        </p:spPr>
      </p:pic>
      <p:pic>
        <p:nvPicPr>
          <p:cNvPr id="31748" name="Picture 4" descr="http://www.web-3.ru/data/articles/16276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737" y="0"/>
            <a:ext cx="4859263" cy="2643182"/>
          </a:xfrm>
          <a:prstGeom prst="rect">
            <a:avLst/>
          </a:prstGeom>
          <a:noFill/>
        </p:spPr>
      </p:pic>
      <p:pic>
        <p:nvPicPr>
          <p:cNvPr id="31750" name="Picture 6" descr="http://www.dom-v-sadu.ru/wp-content/uploads/2017/03/obrezka-kustarnik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143248"/>
            <a:ext cx="5119680" cy="3442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571744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Так используют …  </a:t>
            </a:r>
            <a:r>
              <a:rPr lang="ru-RU" sz="1600" dirty="0" smtClean="0"/>
              <a:t>(ножницы)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hamora.info/up2/photo_image/cache/full_gallery/24953.1339760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4999205" cy="3748067"/>
          </a:xfrm>
          <a:prstGeom prst="rect">
            <a:avLst/>
          </a:prstGeom>
          <a:noFill/>
        </p:spPr>
      </p:pic>
      <p:pic>
        <p:nvPicPr>
          <p:cNvPr id="32772" name="Picture 4" descr="http://4.bp.blogspot.com/-a-4BLHEnJMc/VOmxpoAjgGI/AAAAAAAAQu4/gjW0sYevRSU/s1600/up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81274"/>
            <a:ext cx="8772525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175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3</cp:revision>
  <dcterms:created xsi:type="dcterms:W3CDTF">2018-04-03T05:23:11Z</dcterms:created>
  <dcterms:modified xsi:type="dcterms:W3CDTF">2018-04-03T05:48:21Z</dcterms:modified>
</cp:coreProperties>
</file>