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7" r:id="rId3"/>
    <p:sldId id="272" r:id="rId4"/>
    <p:sldId id="271" r:id="rId5"/>
    <p:sldId id="260" r:id="rId6"/>
    <p:sldId id="264" r:id="rId7"/>
    <p:sldId id="266" r:id="rId8"/>
    <p:sldId id="262" r:id="rId9"/>
    <p:sldId id="268" r:id="rId10"/>
    <p:sldId id="273" r:id="rId11"/>
    <p:sldId id="269" r:id="rId12"/>
    <p:sldId id="25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75" autoAdjust="0"/>
    <p:restoredTop sz="94660"/>
  </p:normalViewPr>
  <p:slideViewPr>
    <p:cSldViewPr snapToGrid="0">
      <p:cViewPr>
        <p:scale>
          <a:sx n="27" d="100"/>
          <a:sy n="27" d="100"/>
        </p:scale>
        <p:origin x="-2430" y="-1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591A-346E-4301-95D6-192C59D476BF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3E48-7089-4559-972E-7E40CBE8BD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760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591A-346E-4301-95D6-192C59D476BF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3E48-7089-4559-972E-7E40CBE8BD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483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591A-346E-4301-95D6-192C59D476BF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3E48-7089-4559-972E-7E40CBE8BD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697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591A-346E-4301-95D6-192C59D476BF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3E48-7089-4559-972E-7E40CBE8BD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424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591A-346E-4301-95D6-192C59D476BF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3E48-7089-4559-972E-7E40CBE8BD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905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591A-346E-4301-95D6-192C59D476BF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3E48-7089-4559-972E-7E40CBE8BD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137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591A-346E-4301-95D6-192C59D476BF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3E48-7089-4559-972E-7E40CBE8BD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571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591A-346E-4301-95D6-192C59D476BF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3E48-7089-4559-972E-7E40CBE8BD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837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591A-346E-4301-95D6-192C59D476BF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3E48-7089-4559-972E-7E40CBE8BD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496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591A-346E-4301-95D6-192C59D476BF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3E48-7089-4559-972E-7E40CBE8BD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911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591A-346E-4301-95D6-192C59D476BF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3E48-7089-4559-972E-7E40CBE8BD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96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 userDrawn="1"/>
        </p:nvSpPr>
        <p:spPr>
          <a:xfrm>
            <a:off x="266700" y="228600"/>
            <a:ext cx="8610600" cy="6478586"/>
          </a:xfrm>
          <a:prstGeom prst="round2Diag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34000">
                <a:schemeClr val="accent4">
                  <a:lumMod val="20000"/>
                  <a:lumOff val="80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681" y="0"/>
            <a:ext cx="4625788" cy="127616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481232" y="0"/>
            <a:ext cx="4673449" cy="127616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0075" y="5497933"/>
            <a:ext cx="1537449" cy="15374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875326" y="4927966"/>
            <a:ext cx="2255226" cy="193003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7591A-346E-4301-95D6-192C59D476BF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C3E48-7089-4559-972E-7E40CBE8BD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0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71650" y="1714500"/>
            <a:ext cx="636356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i="1" dirty="0">
                <a:solidFill>
                  <a:srgbClr val="C00000"/>
                </a:solidFill>
              </a:rPr>
              <a:t>  </a:t>
            </a:r>
            <a:r>
              <a:rPr lang="ru-RU" sz="7200" b="1" i="1" dirty="0" smtClean="0">
                <a:solidFill>
                  <a:srgbClr val="C00000"/>
                </a:solidFill>
              </a:rPr>
              <a:t>Грибы</a:t>
            </a:r>
          </a:p>
          <a:p>
            <a:pPr algn="ctr"/>
            <a:endParaRPr lang="ru-RU" sz="7200" b="1" i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5998" y="2307931"/>
            <a:ext cx="48525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i="1" dirty="0">
                <a:solidFill>
                  <a:srgbClr val="C00000"/>
                </a:solidFill>
              </a:rPr>
              <a:t> </a:t>
            </a:r>
            <a:endParaRPr lang="ru-RU" sz="2400" b="1" i="1" dirty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pPr algn="r"/>
            <a:endParaRPr lang="ru-RU" sz="2400" b="1" i="1" dirty="0">
              <a:solidFill>
                <a:schemeClr val="accent5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907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4955" y="1153390"/>
            <a:ext cx="6847609" cy="2254829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dirty="0"/>
              <a:t>Шапочка моя –</a:t>
            </a:r>
            <a:br>
              <a:rPr lang="ru-RU" dirty="0"/>
            </a:br>
            <a:r>
              <a:rPr lang="ru-RU" dirty="0"/>
              <a:t>Там, где хвоя.</a:t>
            </a:r>
            <a:br>
              <a:rPr lang="ru-RU" dirty="0"/>
            </a:br>
            <a:r>
              <a:rPr lang="ru-RU" dirty="0"/>
              <a:t>На солнце блестит,</a:t>
            </a:r>
            <a:br>
              <a:rPr lang="ru-RU" dirty="0"/>
            </a:br>
            <a:r>
              <a:rPr lang="ru-RU" dirty="0"/>
              <a:t>В руках скользит. </a:t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52754" y="3504107"/>
            <a:ext cx="19846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Calibri" panose="020F0502020204030204" pitchFamily="34" charset="0"/>
              </a:rPr>
              <a:t>Масленок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647" y="3304310"/>
            <a:ext cx="4914900" cy="310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2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7918" y="654627"/>
            <a:ext cx="7330786" cy="2473036"/>
          </a:xfrm>
        </p:spPr>
        <p:txBody>
          <a:bodyPr>
            <a:normAutofit fontScale="90000"/>
          </a:bodyPr>
          <a:lstStyle/>
          <a:p>
            <a:r>
              <a:rPr lang="ru-RU" dirty="0"/>
              <a:t>А вот кто-то важный </a:t>
            </a:r>
            <a:br>
              <a:rPr lang="ru-RU" dirty="0"/>
            </a:br>
            <a:r>
              <a:rPr lang="ru-RU" dirty="0"/>
              <a:t>На беленькой ножке. </a:t>
            </a:r>
            <a:br>
              <a:rPr lang="ru-RU" dirty="0"/>
            </a:br>
            <a:r>
              <a:rPr lang="ru-RU" dirty="0"/>
              <a:t>Он с красной шляпкой, </a:t>
            </a:r>
            <a:br>
              <a:rPr lang="ru-RU" dirty="0"/>
            </a:br>
            <a:r>
              <a:rPr lang="ru-RU" dirty="0"/>
              <a:t>На шляпке горошки.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579747" y="3722316"/>
            <a:ext cx="16137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Мухомор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675" y="2909454"/>
            <a:ext cx="2708997" cy="366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44" y="1183190"/>
            <a:ext cx="6836735" cy="4504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240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227" y="1215736"/>
            <a:ext cx="7632122" cy="2015837"/>
          </a:xfrm>
        </p:spPr>
        <p:txBody>
          <a:bodyPr>
            <a:normAutofit fontScale="90000"/>
          </a:bodyPr>
          <a:lstStyle/>
          <a:p>
            <a:r>
              <a:rPr lang="ru-RU" dirty="0"/>
              <a:t>Глубоко был спрятан он,</a:t>
            </a:r>
            <a:br>
              <a:rPr lang="ru-RU" dirty="0"/>
            </a:br>
            <a:r>
              <a:rPr lang="ru-RU" dirty="0"/>
              <a:t>Раз-два-три - и вышел вон,</a:t>
            </a:r>
            <a:br>
              <a:rPr lang="ru-RU" dirty="0"/>
            </a:br>
            <a:r>
              <a:rPr lang="ru-RU" dirty="0"/>
              <a:t>И стоит он на виду.</a:t>
            </a:r>
            <a:br>
              <a:rPr lang="ru-RU" dirty="0"/>
            </a:br>
            <a:r>
              <a:rPr lang="ru-RU" dirty="0"/>
              <a:t>Белый, я тебя найду.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757280" y="3441761"/>
            <a:ext cx="14766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Боровик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381" y="3441761"/>
            <a:ext cx="3792683" cy="310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16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7237" y="635290"/>
            <a:ext cx="6681354" cy="3282083"/>
          </a:xfrm>
        </p:spPr>
        <p:txBody>
          <a:bodyPr>
            <a:normAutofit/>
          </a:bodyPr>
          <a:lstStyle/>
          <a:p>
            <a:r>
              <a:rPr lang="ru-RU" dirty="0"/>
              <a:t>Не спорю - не белый,</a:t>
            </a:r>
            <a:br>
              <a:rPr lang="ru-RU" dirty="0"/>
            </a:br>
            <a:r>
              <a:rPr lang="ru-RU" dirty="0"/>
              <a:t>Я, братцы, попроще.</a:t>
            </a:r>
            <a:br>
              <a:rPr lang="ru-RU" dirty="0"/>
            </a:br>
            <a:r>
              <a:rPr lang="ru-RU" dirty="0"/>
              <a:t>Расту я обычно</a:t>
            </a:r>
            <a:br>
              <a:rPr lang="ru-RU" dirty="0"/>
            </a:br>
            <a:r>
              <a:rPr lang="ru-RU" dirty="0"/>
              <a:t>В берёзовой роще.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964382" y="3815973"/>
            <a:ext cx="26392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Подберезовик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187" y="3416011"/>
            <a:ext cx="2597727" cy="324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9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0655" y="748145"/>
            <a:ext cx="7434694" cy="1932710"/>
          </a:xfrm>
        </p:spPr>
        <p:txBody>
          <a:bodyPr>
            <a:normAutofit fontScale="90000"/>
          </a:bodyPr>
          <a:lstStyle/>
          <a:p>
            <a:r>
              <a:rPr lang="ru-RU" dirty="0"/>
              <a:t>Я в красной шапочке расту</a:t>
            </a:r>
            <a:br>
              <a:rPr lang="ru-RU" dirty="0"/>
            </a:br>
            <a:r>
              <a:rPr lang="ru-RU" dirty="0"/>
              <a:t>Среди корней осиновых.</a:t>
            </a:r>
            <a:br>
              <a:rPr lang="ru-RU" dirty="0"/>
            </a:br>
            <a:r>
              <a:rPr lang="ru-RU" dirty="0"/>
              <a:t>Меня увидишь за версту -</a:t>
            </a:r>
            <a:br>
              <a:rPr lang="ru-RU" dirty="0"/>
            </a:br>
            <a:r>
              <a:rPr lang="ru-RU" dirty="0"/>
              <a:t>Зовусь я - …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392372" y="3493716"/>
            <a:ext cx="22325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Подосиновик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564" y="2992582"/>
            <a:ext cx="4951107" cy="330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41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9709" y="1094572"/>
            <a:ext cx="535521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0000"/>
                </a:solidFill>
              </a:rPr>
              <a:t>На пеньке сидят братишки.</a:t>
            </a:r>
          </a:p>
          <a:p>
            <a:r>
              <a:rPr lang="ru-RU" sz="3200" dirty="0">
                <a:solidFill>
                  <a:srgbClr val="000000"/>
                </a:solidFill>
              </a:rPr>
              <a:t>Все в веснушках, как мальчишки.</a:t>
            </a:r>
          </a:p>
          <a:p>
            <a:r>
              <a:rPr lang="ru-RU" sz="3200" dirty="0">
                <a:solidFill>
                  <a:srgbClr val="000000"/>
                </a:solidFill>
              </a:rPr>
              <a:t>Эти дружные ребята</a:t>
            </a:r>
          </a:p>
          <a:p>
            <a:r>
              <a:rPr lang="ru-RU" sz="3200" dirty="0">
                <a:solidFill>
                  <a:srgbClr val="000000"/>
                </a:solidFill>
              </a:rPr>
              <a:t>Называются... </a:t>
            </a:r>
            <a:endParaRPr lang="ru-RU" sz="3200" b="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934573" y="3618340"/>
            <a:ext cx="10903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</a:rPr>
              <a:t>Опята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825" y="3618340"/>
            <a:ext cx="5128346" cy="289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14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1525" y="1275874"/>
            <a:ext cx="4572000" cy="233910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>
                <a:solidFill>
                  <a:srgbClr val="000000"/>
                </a:solidFill>
              </a:rPr>
              <a:t>Он живет под елками,</a:t>
            </a:r>
          </a:p>
          <a:p>
            <a:r>
              <a:rPr lang="ru-RU" sz="3200" dirty="0">
                <a:solidFill>
                  <a:srgbClr val="000000"/>
                </a:solidFill>
              </a:rPr>
              <a:t>Скрытый их иголками.</a:t>
            </a:r>
          </a:p>
          <a:p>
            <a:r>
              <a:rPr lang="ru-RU" sz="3200" dirty="0">
                <a:solidFill>
                  <a:srgbClr val="000000"/>
                </a:solidFill>
              </a:rPr>
              <a:t>Много у него братишек.</a:t>
            </a:r>
          </a:p>
          <a:p>
            <a:r>
              <a:rPr lang="ru-RU" sz="3200" dirty="0">
                <a:solidFill>
                  <a:srgbClr val="000000"/>
                </a:solidFill>
              </a:rPr>
              <a:t>Рыжий гриб зовется... 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ru-RU" sz="1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704611" y="3847007"/>
            <a:ext cx="12170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</a:rPr>
              <a:t>Рыжик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927" y="3314700"/>
            <a:ext cx="4374573" cy="323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22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625" y="1275873"/>
            <a:ext cx="4572000" cy="233910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>
                <a:solidFill>
                  <a:srgbClr val="000000"/>
                </a:solidFill>
              </a:rPr>
              <a:t>Догадайтесь-ка, ребята:</a:t>
            </a:r>
          </a:p>
          <a:p>
            <a:r>
              <a:rPr lang="ru-RU" sz="3200" dirty="0">
                <a:solidFill>
                  <a:srgbClr val="000000"/>
                </a:solidFill>
              </a:rPr>
              <a:t>Шляпка у него мохната.</a:t>
            </a:r>
          </a:p>
          <a:p>
            <a:r>
              <a:rPr lang="ru-RU" sz="3200" dirty="0">
                <a:solidFill>
                  <a:srgbClr val="000000"/>
                </a:solidFill>
              </a:rPr>
              <a:t>Гриб, как розовое ушко.</a:t>
            </a:r>
          </a:p>
          <a:p>
            <a:r>
              <a:rPr lang="ru-RU" sz="3200" dirty="0">
                <a:solidFill>
                  <a:srgbClr val="000000"/>
                </a:solidFill>
              </a:rPr>
              <a:t>Как зовут его? 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ru-RU" sz="1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237020" y="3878178"/>
            <a:ext cx="16939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</a:rPr>
              <a:t>Волнушка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855" y="3304309"/>
            <a:ext cx="4197927" cy="2961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52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8650" y="1100049"/>
            <a:ext cx="498633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0000"/>
                </a:solidFill>
              </a:rPr>
              <a:t>Этот миленький грибок</a:t>
            </a:r>
          </a:p>
          <a:p>
            <a:r>
              <a:rPr lang="ru-RU" sz="3200" dirty="0">
                <a:solidFill>
                  <a:srgbClr val="000000"/>
                </a:solidFill>
              </a:rPr>
              <a:t>Выбрал тихий уголок.</a:t>
            </a:r>
          </a:p>
          <a:p>
            <a:r>
              <a:rPr lang="ru-RU" sz="3200" dirty="0">
                <a:solidFill>
                  <a:srgbClr val="000000"/>
                </a:solidFill>
              </a:rPr>
              <a:t>Ножичком его ты срежь-ка,</a:t>
            </a:r>
          </a:p>
          <a:p>
            <a:r>
              <a:rPr lang="ru-RU" sz="3200" dirty="0">
                <a:solidFill>
                  <a:srgbClr val="000000"/>
                </a:solidFill>
              </a:rPr>
              <a:t>Ведь съедобна... </a:t>
            </a:r>
            <a:endParaRPr lang="ru-RU" sz="1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61375" y="3535280"/>
            <a:ext cx="19864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</a:rPr>
              <a:t>Сыроежка</a:t>
            </a:r>
            <a:endParaRPr lang="ru-RU" sz="2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445" y="3535280"/>
            <a:ext cx="3442855" cy="259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12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1436" y="1018308"/>
            <a:ext cx="7413913" cy="1953491"/>
          </a:xfrm>
        </p:spPr>
        <p:txBody>
          <a:bodyPr>
            <a:normAutofit fontScale="90000"/>
          </a:bodyPr>
          <a:lstStyle/>
          <a:p>
            <a:r>
              <a:rPr lang="ru-RU" dirty="0"/>
              <a:t>Золотистые ... -</a:t>
            </a:r>
            <a:br>
              <a:rPr lang="ru-RU" dirty="0"/>
            </a:br>
            <a:r>
              <a:rPr lang="ru-RU" dirty="0"/>
              <a:t>Очень дружные сестрички.</a:t>
            </a:r>
            <a:br>
              <a:rPr lang="ru-RU" dirty="0"/>
            </a:br>
            <a:r>
              <a:rPr lang="ru-RU" dirty="0"/>
              <a:t>Ходят в рыженьких беретах,</a:t>
            </a:r>
            <a:br>
              <a:rPr lang="ru-RU" dirty="0"/>
            </a:br>
            <a:r>
              <a:rPr lang="ru-RU" dirty="0"/>
              <a:t>Осень в лес приносят летом.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096201" y="3566452"/>
            <a:ext cx="14734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Лисички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504" y="3241964"/>
            <a:ext cx="4368080" cy="331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75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277</TotalTime>
  <Words>108</Words>
  <Application>Microsoft Office PowerPoint</Application>
  <PresentationFormat>Экран (4:3)</PresentationFormat>
  <Paragraphs>36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Глубоко был спрятан он, Раз-два-три - и вышел вон, И стоит он на виду. Белый, я тебя найду.</vt:lpstr>
      <vt:lpstr>Не спорю - не белый, Я, братцы, попроще. Расту я обычно В берёзовой роще.</vt:lpstr>
      <vt:lpstr>Я в красной шапочке расту Среди корней осиновых. Меня увидишь за версту - Зовусь я - …</vt:lpstr>
      <vt:lpstr>Презентация PowerPoint</vt:lpstr>
      <vt:lpstr>Презентация PowerPoint</vt:lpstr>
      <vt:lpstr>Презентация PowerPoint</vt:lpstr>
      <vt:lpstr>Презентация PowerPoint</vt:lpstr>
      <vt:lpstr>Золотистые ... - Очень дружные сестрички. Ходят в рыженьких беретах, Осень в лес приносят летом.</vt:lpstr>
      <vt:lpstr>Шапочка моя – Там, где хвоя. На солнце блестит, В руках скользит.  </vt:lpstr>
      <vt:lpstr>А вот кто-то важный  На беленькой ножке.  Он с красной шляпкой,  На шляпке горошки.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Артём Кулаков</dc:creator>
  <cp:lastModifiedBy>Samsung</cp:lastModifiedBy>
  <cp:revision>21</cp:revision>
  <dcterms:created xsi:type="dcterms:W3CDTF">2014-10-25T20:52:24Z</dcterms:created>
  <dcterms:modified xsi:type="dcterms:W3CDTF">2020-05-22T07:02:55Z</dcterms:modified>
</cp:coreProperties>
</file>