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73" r:id="rId10"/>
    <p:sldId id="276" r:id="rId11"/>
    <p:sldId id="270" r:id="rId12"/>
    <p:sldId id="263" r:id="rId13"/>
    <p:sldId id="272" r:id="rId14"/>
    <p:sldId id="277" r:id="rId15"/>
    <p:sldId id="266" r:id="rId16"/>
    <p:sldId id="267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9A81A-5C5E-431A-AAB8-ACE32EE3A7E6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0852-DB5C-4BA6-944C-D5E2F8752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399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9A81A-5C5E-431A-AAB8-ACE32EE3A7E6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0852-DB5C-4BA6-944C-D5E2F8752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98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9A81A-5C5E-431A-AAB8-ACE32EE3A7E6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0852-DB5C-4BA6-944C-D5E2F8752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09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9A81A-5C5E-431A-AAB8-ACE32EE3A7E6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0852-DB5C-4BA6-944C-D5E2F8752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717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9A81A-5C5E-431A-AAB8-ACE32EE3A7E6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0852-DB5C-4BA6-944C-D5E2F8752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508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9A81A-5C5E-431A-AAB8-ACE32EE3A7E6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0852-DB5C-4BA6-944C-D5E2F8752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809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9A81A-5C5E-431A-AAB8-ACE32EE3A7E6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0852-DB5C-4BA6-944C-D5E2F8752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484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9A81A-5C5E-431A-AAB8-ACE32EE3A7E6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0852-DB5C-4BA6-944C-D5E2F8752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462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9A81A-5C5E-431A-AAB8-ACE32EE3A7E6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0852-DB5C-4BA6-944C-D5E2F8752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50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9A81A-5C5E-431A-AAB8-ACE32EE3A7E6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0852-DB5C-4BA6-944C-D5E2F8752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30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9A81A-5C5E-431A-AAB8-ACE32EE3A7E6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0852-DB5C-4BA6-944C-D5E2F8752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608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9A81A-5C5E-431A-AAB8-ACE32EE3A7E6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D0852-DB5C-4BA6-944C-D5E2F8752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070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308172"/>
            <a:ext cx="12193057" cy="74743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21614" y="2019282"/>
            <a:ext cx="7146386" cy="3165512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Патриотический уголок как средство воспитания дошкольников</a:t>
            </a:r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B50E8C8D-7E68-0411-EFC7-211927A97A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520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308172"/>
            <a:ext cx="12193057" cy="747434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3EC5EB-92DF-092A-018E-C41DFB79D2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5" b="9784"/>
          <a:stretch/>
        </p:blipFill>
        <p:spPr>
          <a:xfrm rot="5400000">
            <a:off x="2669091" y="1487474"/>
            <a:ext cx="6125519" cy="380033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BECA3FB-2228-3B57-EE98-C103C341E0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4810" y="3534886"/>
            <a:ext cx="3379285" cy="253446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548E78C-0D6F-EA4B-57C2-29C628B35C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3" t="10685" r="10889" b="3982"/>
          <a:stretch/>
        </p:blipFill>
        <p:spPr>
          <a:xfrm>
            <a:off x="7401463" y="3518607"/>
            <a:ext cx="3862071" cy="293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943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98473" y="1454727"/>
            <a:ext cx="6719454" cy="5403272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в старшей и подготовительной группе:</a:t>
            </a:r>
            <a:b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Воспитывать у детей любовь и привязанность к семье, родному дому, малой родине.</a:t>
            </a:r>
            <a:b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Формировать элементарные знания о правах человека, воспитывать высокие нравственные чувства, гуманизм, уважение к традициям других народов.</a:t>
            </a:r>
            <a:b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Закреплять знания о символах государства (герб, флаг, гимн).</a:t>
            </a:r>
            <a:b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интерес к русским традициям.</a:t>
            </a:r>
            <a:b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Формировать бережное отношение к природе и всему живому.</a:t>
            </a:r>
            <a:b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Расширять знания детей о России, развивать чувство гордости за свою Родину, народ.</a:t>
            </a:r>
            <a:b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уважение к труду.</a:t>
            </a:r>
            <a:b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Расширять представление о городах России.</a:t>
            </a:r>
            <a:br>
              <a:rPr lang="ru-RU" sz="2700" dirty="0">
                <a:solidFill>
                  <a:srgbClr val="002060"/>
                </a:solidFill>
              </a:rPr>
            </a:b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7976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126" y="858982"/>
            <a:ext cx="5936673" cy="5846617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старшей и подготовительной группах:</a:t>
            </a:r>
            <a:b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•Государственная символика (флаг, герб, текст гимна).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•Портрет президента.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•Карта страны, глобус.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•Куклы в национальных костюмах.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•Альбомы с архитектурными памятниками Нижнего Новгорода и Нижегородской области.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•Альбомы: «Моя семья», «Наш детский сад», «Мой город», «Наши великие соотечественники», «Столица России – Москва»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•Книги с русскими народными сказками, потешками, прибаутками.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477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69526" y="997527"/>
            <a:ext cx="5784273" cy="5375564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•Иллюстрации, фотографии с изображением народных и государственных праздников.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•Различная познавательная и художественная литература;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•Иллюстрации с изображением животных наших лесов, природы в разное время года, деревья, цветы, характерные для нашей природы.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•Родословные древа детей.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Макеты Нижегородского, Московского Кремля</a:t>
            </a:r>
            <a:br>
              <a:rPr lang="ru-RU" sz="2400" dirty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107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308172"/>
            <a:ext cx="12193057" cy="747434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B71E7A-5C57-2D5A-42AD-4C24C00C55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2"/>
          <a:stretch/>
        </p:blipFill>
        <p:spPr>
          <a:xfrm rot="5400000">
            <a:off x="3825558" y="400075"/>
            <a:ext cx="6255090" cy="637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508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5345" y="1496291"/>
            <a:ext cx="4405745" cy="48490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" name="Рисунок 2" descr="Шаблоны для презентаций россия"/>
          <p:cNvPicPr/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12192000" cy="7471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685309" y="2274838"/>
            <a:ext cx="724592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Родина –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город, в котором живет человек, и улица, на которой стоит его дом, и деревце под окном, и пение птички: все это Родина. 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Дошкольное детство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важнейший период становления личности человека, когда закладываются нравственные основы гражданских качеств, формируются первые представления детей об окружающем мире, обществе и культуре.</a:t>
            </a:r>
          </a:p>
        </p:txBody>
      </p:sp>
    </p:spTree>
    <p:extLst>
      <p:ext uri="{BB962C8B-B14F-4D97-AF65-F5344CB8AC3E}">
        <p14:creationId xmlns:p14="http://schemas.microsoft.com/office/powerpoint/2010/main" val="1537453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74743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5983" y="2969780"/>
            <a:ext cx="9421090" cy="2073275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658737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72544" y="1510145"/>
            <a:ext cx="5881255" cy="3699164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: </a:t>
            </a:r>
            <a:r>
              <a:rPr lang="ru-RU" sz="3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воспитания гражданственности и развития патриотического потенциала детей дошкольного возраста. </a:t>
            </a:r>
          </a:p>
        </p:txBody>
      </p:sp>
    </p:spTree>
    <p:extLst>
      <p:ext uri="{BB962C8B-B14F-4D97-AF65-F5344CB8AC3E}">
        <p14:creationId xmlns:p14="http://schemas.microsoft.com/office/powerpoint/2010/main" val="372356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3055" y="614507"/>
            <a:ext cx="6478386" cy="6340475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b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чувства привязанности к своему дому, детскому саду, друзьям в детском саду, своим близким, городу.</a:t>
            </a:r>
            <a:b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у детей чувства любви к своему краю, на основе приобщения к родной природе, культуре, традициям.</a:t>
            </a:r>
            <a:b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представлений о России, Нижегородской области, Нижнем Новгороде.</a:t>
            </a:r>
            <a:b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Воспитание уважения к культурному прошлому России средствами эстетического воспитания (музыка,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изодеятельность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художественное слово).</a:t>
            </a:r>
            <a:b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гражданско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патриотических чувств средствами изучения государственной символики России.</a:t>
            </a:r>
            <a:b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чувства ответственности и гордости за достижения страны.</a:t>
            </a:r>
            <a:b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толерантности, чувства уважения к другим народам, к их традициям.</a:t>
            </a:r>
            <a:b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952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5562" y="975022"/>
            <a:ext cx="6241473" cy="5883275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Требования:</a:t>
            </a:r>
            <a:b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При создании развивающей предметно-пространственной среды следует соблюдать санитарно-гигиенические, педагогические, эстетические требования: достаточная освещенность, целесообразность размещения экспонатов и доступность, научность и достоверность предоставляемого материала в соответствии с возрастными особенностями детей, эстетичность, красочность и привлекательность.</a:t>
            </a:r>
            <a:br>
              <a:rPr lang="ru-RU" sz="2800" dirty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000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0254" y="526473"/>
            <a:ext cx="5922818" cy="6580909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группе раннего возраста:</a:t>
            </a:r>
            <a:b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•Альбомы: «Наши мамы» или «Моя семья», «Наш детский сад»</a:t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•Иллюстрации с изображением животных наших лесов, природы в разное время года, деревья, цветы</a:t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•Куклы (мальчик и девочка) в национальном костюме.</a:t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•Народные игрушки</a:t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•Книги с русскими - народными сказками, потешками, прибаутками.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921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218" y="928255"/>
            <a:ext cx="7162800" cy="5666509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младшем возрасте:</a:t>
            </a:r>
            <a:b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•Альбомы:  «Моя семья», «Наш детский сад», «Мой родной город».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•Иллюстрации с изображением животных наших лесов, природы в разное время года, деревья, цветы.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•Куклы (мальчик и девочка) в национальных костюмах.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•Предметы декоративно-прикладного искусства (тканые и вышитые изделия: скатерти, полотенца, керамика: миски, вазы, изделия из соломы, льна, лозы, русские народные игрушки (свистульки).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•Книги с русскими народными сказками,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потешками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прибаутками.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•Иллюстрации, фотографии с изображением народных и государственных праздников.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766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0765" y="1205344"/>
            <a:ext cx="6664036" cy="5361711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среднего дошкольного возраста: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•Формирование духовно-нравственного отношения и чувства сопричастности к родному дому семье, детскому саду, городу, селу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•Формирование духовно-нравственного отношения и чувства сопричастности к культурному наследию своего народа;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•Формирование духовно-нравственного отношения к природе родного края и чувства сопричастности к ней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•Воспитание любви, уважения к своей нации, понимания своих национальных особенностей, чувства собственного достоинства, как представителя своего народа, и толерантного отношения к представителям других национальностей (сверстникам и их родителям, соседям и другим людям).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727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98474" y="665018"/>
            <a:ext cx="6012872" cy="6096000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средней группе:</a:t>
            </a:r>
            <a:b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•Государственная символика (флаг, герб, текст гимна).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•Портрет президента.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•Альбомы: «Моя семья», «Наш детский сад», «Мой родной город»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•Макеты детского сада, Нижегородского кремля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•Иллюстрации с изображением животных наших лесов, природы в разное время года, деревья, цветы.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•Куклы (мальчик и девочка) в национальных костюмах.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505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0872" y="365125"/>
            <a:ext cx="6289964" cy="6492875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•Предметы декоративно-прикладного искусства (тканые и вышитые изделия: скатерти, полотенца, одежда; керамика: миски, вазы, кувшинчики-спорыши и другая традиционная русская посуда; изделия из соломы, льна, лозы: куклы, звери, птицы, декоративные тарелки, корзины и т.д.; изделия из дерева, украшенные резьбой, росписью, соломкой: шкатулки, панно и др.; русские народные игрушки.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•Иллюстрации с изображением памятников архитектуры, современных зданий родного города.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•Книги с русскими народными сказками,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потешками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прибаутками.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•Иллюстрации, фотографии с изображением народных и государственных праздников.</a:t>
            </a:r>
          </a:p>
        </p:txBody>
      </p:sp>
    </p:spTree>
    <p:extLst>
      <p:ext uri="{BB962C8B-B14F-4D97-AF65-F5344CB8AC3E}">
        <p14:creationId xmlns:p14="http://schemas.microsoft.com/office/powerpoint/2010/main" val="18374139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985</Words>
  <Application>Microsoft Office PowerPoint</Application>
  <PresentationFormat>Широкоэкранный</PresentationFormat>
  <Paragraphs>16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Патриотический уголок как средство воспитания дошкольников</vt:lpstr>
      <vt:lpstr>Цель : Создание условий для воспитания гражданственности и развития патриотического потенциала детей дошкольного возраста. </vt:lpstr>
      <vt:lpstr>Задачи:            Формирование чувства привязанности к своему дому, детскому саду, друзьям в детском саду, своим близким, городу.            Формирование у детей чувства любви к своему краю, на основе приобщения к родной природе, культуре, традициям.            Формирование представлений о России, Нижегородской области, Нижнем Новгороде.            Воспитание уважения к культурному прошлому России средствами эстетического воспитания (музыка, изодеятельность, художественное слово).            Воспитание гражданско – патриотических чувств средствами изучения государственной символики России.            Развитие чувства ответственности и гордости за достижения страны.            Формирование толерантности, чувства уважения к другим народам, к их традициям. </vt:lpstr>
      <vt:lpstr>Требования:           При создании развивающей предметно-пространственной среды следует соблюдать санитарно-гигиенические, педагогические, эстетические требования: достаточная освещенность, целесообразность размещения экспонатов и доступность, научность и достоверность предоставляемого материала в соответствии с возрастными особенностями детей, эстетичность, красочность и привлекательность. </vt:lpstr>
      <vt:lpstr>В группе раннего возраста:  •Альбомы: «Наши мамы» или «Моя семья», «Наш детский сад» •Иллюстрации с изображением животных наших лесов, природы в разное время года, деревья, цветы •Куклы (мальчик и девочка) в национальном костюме. •Народные игрушки •Книги с русскими - народными сказками, потешками, прибаутками. </vt:lpstr>
      <vt:lpstr>В младшем возрасте:  •Альбомы:  «Моя семья», «Наш детский сад», «Мой родной город». •Иллюстрации с изображением животных наших лесов, природы в разное время года, деревья, цветы. •Куклы (мальчик и девочка) в национальных костюмах. •Предметы декоративно-прикладного искусства (тканые и вышитые изделия: скатерти, полотенца, керамика: миски, вазы, изделия из соломы, льна, лозы, русские народные игрушки (свистульки). •Книги с русскими народными сказками, потешками, прибаутками. •Иллюстрации, фотографии с изображением народных и государственных праздников. </vt:lpstr>
      <vt:lpstr>Задачи среднего дошкольного возраста:  •Формирование духовно-нравственного отношения и чувства сопричастности к родному дому семье, детскому саду, городу, селу •Формирование духовно-нравственного отношения и чувства сопричастности к культурному наследию своего народа; •Формирование духовно-нравственного отношения к природе родного края и чувства сопричастности к ней •Воспитание любви, уважения к своей нации, понимания своих национальных особенностей, чувства собственного достоинства, как представителя своего народа, и толерантного отношения к представителям других национальностей (сверстникам и их родителям, соседям и другим людям). </vt:lpstr>
      <vt:lpstr>В средней группе:  •Государственная символика (флаг, герб, текст гимна). •Портрет президента. •Альбомы: «Моя семья», «Наш детский сад», «Мой родной город» •Макеты детского сада, Нижегородского кремля •Иллюстрации с изображением животных наших лесов, природы в разное время года, деревья, цветы. •Куклы (мальчик и девочка) в национальных костюмах.  </vt:lpstr>
      <vt:lpstr>•Предметы декоративно-прикладного искусства (тканые и вышитые изделия: скатерти, полотенца, одежда; керамика: миски, вазы, кувшинчики-спорыши и другая традиционная русская посуда; изделия из соломы, льна, лозы: куклы, звери, птицы, декоративные тарелки, корзины и т.д.; изделия из дерева, украшенные резьбой, росписью, соломкой: шкатулки, панно и др.; русские народные игрушки. •Иллюстрации с изображением памятников архитектуры, современных зданий родного города. •Книги с русскими народными сказками, потешками, прибаутками. •Иллюстрации, фотографии с изображением народных и государственных праздников.</vt:lpstr>
      <vt:lpstr>Презентация PowerPoint</vt:lpstr>
      <vt:lpstr>Задачи в старшей и подготовительной группе:   - Воспитывать у детей любовь и привязанность к семье, родному дому, малой родине. - Формировать элементарные знания о правах человека, воспитывать высокие нравственные чувства, гуманизм, уважение к традициям других народов. - Закреплять знания о символах государства (герб, флаг, гимн). - Развивать интерес к русским традициям. - Формировать бережное отношение к природе и всему живому. - Расширять знания детей о России, развивать чувство гордости за свою Родину, народ. - Воспитывать уважение к труду. - Расширять представление о городах России.  </vt:lpstr>
      <vt:lpstr>В старшей и подготовительной группах:  •Государственная символика (флаг, герб, текст гимна). •Портрет президента. •Карта страны, глобус. •Куклы в национальных костюмах. •Альбомы с архитектурными памятниками Нижнего Новгорода и Нижегородской области. •Альбомы: «Моя семья», «Наш детский сад», «Мой город», «Наши великие соотечественники», «Столица России – Москва» •Книги с русскими народными сказками, потешками, прибаутками. </vt:lpstr>
      <vt:lpstr>•Иллюстрации, фотографии с изображением народных и государственных праздников. •Различная познавательная и художественная литература; •Иллюстрации с изображением животных наших лесов, природы в разное время года, деревья, цветы, характерные для нашей природы. •Родословные древа детей. Макеты Нижегородского, Московского Кремля 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Патриотические уголки</dc:title>
  <dc:creator>Д.С 33</dc:creator>
  <cp:lastModifiedBy>Пользователь</cp:lastModifiedBy>
  <cp:revision>22</cp:revision>
  <dcterms:created xsi:type="dcterms:W3CDTF">2018-11-01T08:42:32Z</dcterms:created>
  <dcterms:modified xsi:type="dcterms:W3CDTF">2024-12-04T09:27:45Z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350623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