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9" r:id="rId3"/>
    <p:sldId id="272" r:id="rId4"/>
    <p:sldId id="280" r:id="rId5"/>
    <p:sldId id="270" r:id="rId6"/>
    <p:sldId id="281" r:id="rId7"/>
    <p:sldId id="271" r:id="rId8"/>
    <p:sldId id="274" r:id="rId9"/>
    <p:sldId id="275" r:id="rId10"/>
    <p:sldId id="276" r:id="rId11"/>
    <p:sldId id="277" r:id="rId12"/>
    <p:sldId id="282" r:id="rId13"/>
    <p:sldId id="283" r:id="rId14"/>
    <p:sldId id="257" r:id="rId15"/>
    <p:sldId id="258" r:id="rId16"/>
    <p:sldId id="259" r:id="rId17"/>
    <p:sldId id="260" r:id="rId18"/>
    <p:sldId id="263" r:id="rId19"/>
    <p:sldId id="265" r:id="rId20"/>
    <p:sldId id="266" r:id="rId21"/>
    <p:sldId id="268" r:id="rId22"/>
    <p:sldId id="267" r:id="rId23"/>
    <p:sldId id="284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410445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Взаимодействие музыки и изобразительного искусства на занятиях с дошкольниками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2924945"/>
            <a:ext cx="4290556" cy="670604"/>
          </a:xfrm>
        </p:spPr>
        <p:txBody>
          <a:bodyPr/>
          <a:lstStyle/>
          <a:p>
            <a:r>
              <a:rPr lang="ru-RU" dirty="0" smtClean="0"/>
              <a:t>                      М. Сарьян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83" y="332655"/>
            <a:ext cx="2232248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5"/>
            <a:ext cx="2476500" cy="1933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3" y="2666391"/>
            <a:ext cx="2476500" cy="1933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4" y="2666391"/>
            <a:ext cx="2513981" cy="18583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4" y="332655"/>
            <a:ext cx="2513981" cy="1933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15" y="3789040"/>
            <a:ext cx="2476500" cy="192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9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33" y="476671"/>
            <a:ext cx="2619375" cy="1743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8283">
            <a:off x="310845" y="765962"/>
            <a:ext cx="2610798" cy="2057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32" y="4884553"/>
            <a:ext cx="261937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710">
            <a:off x="6190492" y="749228"/>
            <a:ext cx="2660898" cy="2057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0102">
            <a:off x="349429" y="4292414"/>
            <a:ext cx="2660898" cy="2057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8728">
            <a:off x="6276926" y="4354441"/>
            <a:ext cx="2660898" cy="20573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66" y="2852936"/>
            <a:ext cx="3672408" cy="132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6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3096344" cy="2423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096344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76672"/>
            <a:ext cx="3000530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36912"/>
            <a:ext cx="2466975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005064"/>
            <a:ext cx="2971030" cy="24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4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8" y="585786"/>
            <a:ext cx="3116996" cy="2267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4293098"/>
            <a:ext cx="3208307" cy="1957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600074"/>
            <a:ext cx="3168310" cy="2252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8" y="4293097"/>
            <a:ext cx="3116996" cy="1957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51" y="2636913"/>
            <a:ext cx="4032448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57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827584" y="620688"/>
            <a:ext cx="7706816" cy="489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89240"/>
            <a:ext cx="54864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«Шутка» И.-С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Баха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(Аня С. , 6 лет)</a:t>
            </a:r>
          </a:p>
        </p:txBody>
      </p:sp>
    </p:spTree>
    <p:extLst>
      <p:ext uri="{BB962C8B-B14F-4D97-AF65-F5344CB8AC3E}">
        <p14:creationId xmlns:p14="http://schemas.microsoft.com/office/powerpoint/2010/main" val="37503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" b="2606"/>
          <a:stretch>
            <a:fillRect/>
          </a:stretch>
        </p:blipFill>
        <p:spPr>
          <a:xfrm>
            <a:off x="683568" y="260648"/>
            <a:ext cx="7850832" cy="4752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73216"/>
            <a:ext cx="626469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«Третья песня Леля» из оперы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Н.Римского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-Корсакова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«Снегурочка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» (Коля Т., 5 лет)</a:t>
            </a:r>
            <a:endParaRPr lang="ru-RU" sz="27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9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>
          <a:xfrm>
            <a:off x="611560" y="404664"/>
            <a:ext cx="7922840" cy="46085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373216"/>
            <a:ext cx="6192688" cy="10081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«Вальс цветов» из балета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П.Чайковского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«Щелкунчик» (Ксения С.,5 лет)</a:t>
            </a:r>
          </a:p>
        </p:txBody>
      </p:sp>
    </p:spTree>
    <p:extLst>
      <p:ext uri="{BB962C8B-B14F-4D97-AF65-F5344CB8AC3E}">
        <p14:creationId xmlns:p14="http://schemas.microsoft.com/office/powerpoint/2010/main" val="425925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b="2000"/>
          <a:stretch>
            <a:fillRect/>
          </a:stretch>
        </p:blipFill>
        <p:spPr>
          <a:xfrm>
            <a:off x="683568" y="404664"/>
            <a:ext cx="7850832" cy="4752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589240"/>
            <a:ext cx="6480720" cy="115212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«Вальс снежных хлопьев» из балета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П.Чайковского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«Щелкунчик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(Катя Х., 5 лет)</a:t>
            </a:r>
          </a:p>
        </p:txBody>
      </p:sp>
    </p:spTree>
    <p:extLst>
      <p:ext uri="{BB962C8B-B14F-4D97-AF65-F5344CB8AC3E}">
        <p14:creationId xmlns:p14="http://schemas.microsoft.com/office/powerpoint/2010/main" val="304726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1471"/>
          <a:stretch>
            <a:fillRect/>
          </a:stretch>
        </p:blipFill>
        <p:spPr>
          <a:xfrm>
            <a:off x="683568" y="404664"/>
            <a:ext cx="7850832" cy="489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661248"/>
            <a:ext cx="6552728" cy="71075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7 «Гусли звончатые»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Д.Локшина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(Вероника С.,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4 года)</a:t>
            </a:r>
          </a:p>
        </p:txBody>
      </p:sp>
    </p:spTree>
    <p:extLst>
      <p:ext uri="{BB962C8B-B14F-4D97-AF65-F5344CB8AC3E}">
        <p14:creationId xmlns:p14="http://schemas.microsoft.com/office/powerpoint/2010/main" val="3616385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r="1010"/>
          <a:stretch>
            <a:fillRect/>
          </a:stretch>
        </p:blipFill>
        <p:spPr>
          <a:xfrm>
            <a:off x="683568" y="476672"/>
            <a:ext cx="7850832" cy="4752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373216"/>
            <a:ext cx="684076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«Гусли звончатые»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Д.Локшина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Ариша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К., 4 года)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9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9117"/>
            <a:ext cx="2466975" cy="1828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35" y="4589518"/>
            <a:ext cx="2466975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8946"/>
            <a:ext cx="2466975" cy="182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43" y="2500310"/>
            <a:ext cx="2489683" cy="1857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5837"/>
            <a:ext cx="2466975" cy="1847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77260" y="4306382"/>
            <a:ext cx="1809750" cy="2524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2" y="2200759"/>
            <a:ext cx="2162175" cy="22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60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r="1923"/>
          <a:stretch>
            <a:fillRect/>
          </a:stretch>
        </p:blipFill>
        <p:spPr>
          <a:xfrm>
            <a:off x="611560" y="476672"/>
            <a:ext cx="7922840" cy="4752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45224"/>
            <a:ext cx="676875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«Токката и фуга» ре-минор И.-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С.Баха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(Валя Ф., 6 лет)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1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r="2257"/>
          <a:stretch>
            <a:fillRect/>
          </a:stretch>
        </p:blipFill>
        <p:spPr>
          <a:xfrm>
            <a:off x="755576" y="476672"/>
            <a:ext cx="7778824" cy="49685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589240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«Токката и фуга» ре-минор И.-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С.Баха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(Маша Ф., 6 лет)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42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8" b="4788"/>
          <a:stretch>
            <a:fillRect/>
          </a:stretch>
        </p:blipFill>
        <p:spPr>
          <a:xfrm>
            <a:off x="611560" y="548680"/>
            <a:ext cx="7922840" cy="489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45224"/>
            <a:ext cx="7128792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«Жар-птица и ее танец» из балета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И.Стравинского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«Жар-птица»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37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052736"/>
            <a:ext cx="8686800" cy="5256584"/>
          </a:xfrm>
        </p:spPr>
        <p:txBody>
          <a:bodyPr>
            <a:normAutofit/>
          </a:bodyPr>
          <a:lstStyle/>
          <a:p>
            <a:r>
              <a:rPr lang="ru-RU" dirty="0"/>
              <a:t>Взаимодействие музыки и изобразительного искусства на занятиях c дошкольниками обогащает их яркими художественными впечатлениями, оказывает стимулирующее воздействие на развитие творческих способностей детей.</a:t>
            </a:r>
          </a:p>
        </p:txBody>
      </p:sp>
    </p:spTree>
    <p:extLst>
      <p:ext uri="{BB962C8B-B14F-4D97-AF65-F5344CB8AC3E}">
        <p14:creationId xmlns:p14="http://schemas.microsoft.com/office/powerpoint/2010/main" val="3161273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4272">
            <a:off x="486566" y="4205089"/>
            <a:ext cx="2619375" cy="1743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935">
            <a:off x="3702360" y="641076"/>
            <a:ext cx="2162175" cy="2114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4372">
            <a:off x="6354578" y="4116540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538">
            <a:off x="6380146" y="876049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9087">
            <a:off x="442948" y="928438"/>
            <a:ext cx="2619375" cy="1743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109">
            <a:off x="3470505" y="34822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4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«Цветной клавесин» </a:t>
            </a:r>
            <a:r>
              <a:rPr lang="ru-RU" dirty="0" err="1" smtClean="0"/>
              <a:t>кастеля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63284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6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115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Импрессионизм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45" y="1556792"/>
            <a:ext cx="2438400" cy="1876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43" y="4173463"/>
            <a:ext cx="2438400" cy="1876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56792"/>
            <a:ext cx="2390775" cy="1914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1" y="1332954"/>
            <a:ext cx="1971675" cy="2324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0" y="4221088"/>
            <a:ext cx="2495550" cy="1828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73438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852120"/>
          </a:xfrm>
        </p:spPr>
        <p:txBody>
          <a:bodyPr>
            <a:normAutofit/>
          </a:bodyPr>
          <a:lstStyle/>
          <a:p>
            <a:r>
              <a:rPr lang="ru-RU" sz="3200" dirty="0"/>
              <a:t>«В живописи колорит — наиболее музыкальный элемент, </a:t>
            </a:r>
            <a:r>
              <a:rPr lang="ru-RU" sz="3200" dirty="0" smtClean="0"/>
              <a:t>в </a:t>
            </a:r>
            <a:r>
              <a:rPr lang="ru-RU" sz="3200" dirty="0"/>
              <a:t>музыке — наиболее живописный. Таким образом, в каждом из этих искусств колорит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как </a:t>
            </a:r>
            <a:r>
              <a:rPr lang="ru-RU" sz="3200" dirty="0"/>
              <a:t>бы ведет в сторону другого, вторгается в его область</a:t>
            </a:r>
            <a:r>
              <a:rPr lang="ru-RU" sz="3200" dirty="0" smtClean="0"/>
              <a:t>.»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(В. В. </a:t>
            </a:r>
            <a:r>
              <a:rPr lang="ru-RU" sz="3200" dirty="0" err="1"/>
              <a:t>Ванслов</a:t>
            </a:r>
            <a:r>
              <a:rPr lang="ru-RU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6919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924944"/>
            <a:ext cx="4290556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      В. Кандинский </a:t>
            </a:r>
          </a:p>
          <a:p>
            <a:r>
              <a:rPr lang="ru-RU" dirty="0" smtClean="0"/>
              <a:t>       (1896 – 1944)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1584176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19" y="2348880"/>
            <a:ext cx="2124236" cy="1584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83065"/>
            <a:ext cx="1800200" cy="1584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79" y="440270"/>
            <a:ext cx="2122515" cy="16010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83065"/>
            <a:ext cx="2124236" cy="15841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01" y="2348880"/>
            <a:ext cx="1800200" cy="15812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7167"/>
            <a:ext cx="1800200" cy="15889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4283065"/>
            <a:ext cx="1800200" cy="15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3528392" cy="25370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869160"/>
            <a:ext cx="3076469" cy="1618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181350" cy="16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8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4797152"/>
            <a:ext cx="4290556" cy="936104"/>
          </a:xfrm>
        </p:spPr>
        <p:txBody>
          <a:bodyPr/>
          <a:lstStyle/>
          <a:p>
            <a:pPr algn="ctr"/>
            <a:r>
              <a:rPr lang="ru-RU" dirty="0" smtClean="0"/>
              <a:t>Римский-Корсаков</a:t>
            </a:r>
          </a:p>
          <a:p>
            <a:pPr algn="ctr"/>
            <a:r>
              <a:rPr lang="ru-RU" dirty="0" smtClean="0"/>
              <a:t>(1844-1908)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797152"/>
            <a:ext cx="4292241" cy="1008112"/>
          </a:xfrm>
        </p:spPr>
        <p:txBody>
          <a:bodyPr/>
          <a:lstStyle/>
          <a:p>
            <a:pPr algn="ctr"/>
            <a:r>
              <a:rPr lang="ru-RU" dirty="0" smtClean="0"/>
              <a:t>Скрябин </a:t>
            </a:r>
          </a:p>
          <a:p>
            <a:pPr algn="ctr"/>
            <a:r>
              <a:rPr lang="ru-RU" dirty="0" smtClean="0"/>
              <a:t>(1872-1915)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2808312" cy="35283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0728"/>
            <a:ext cx="2808312" cy="3528392"/>
          </a:xfrm>
        </p:spPr>
      </p:pic>
    </p:spTree>
    <p:extLst>
      <p:ext uri="{BB962C8B-B14F-4D97-AF65-F5344CB8AC3E}">
        <p14:creationId xmlns:p14="http://schemas.microsoft.com/office/powerpoint/2010/main" val="201197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5013176"/>
            <a:ext cx="4290556" cy="792088"/>
          </a:xfrm>
        </p:spPr>
        <p:txBody>
          <a:bodyPr/>
          <a:lstStyle/>
          <a:p>
            <a:pPr algn="ctr"/>
            <a:r>
              <a:rPr lang="ru-RU" dirty="0" smtClean="0"/>
              <a:t>Ж. Ж. Руссо</a:t>
            </a:r>
          </a:p>
          <a:p>
            <a:pPr algn="ctr"/>
            <a:r>
              <a:rPr lang="ru-RU" dirty="0" smtClean="0"/>
              <a:t> (1712 – 1778)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5085184"/>
            <a:ext cx="4292241" cy="783778"/>
          </a:xfrm>
        </p:spPr>
        <p:txBody>
          <a:bodyPr/>
          <a:lstStyle/>
          <a:p>
            <a:pPr algn="ctr"/>
            <a:r>
              <a:rPr lang="ru-RU" dirty="0" smtClean="0"/>
              <a:t>Б. В. Астафьев</a:t>
            </a:r>
          </a:p>
          <a:p>
            <a:pPr algn="ctr"/>
            <a:r>
              <a:rPr lang="ru-RU" dirty="0" smtClean="0"/>
              <a:t> (1884 – 1949)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08720"/>
            <a:ext cx="2736304" cy="35283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2736304" cy="3528392"/>
          </a:xfrm>
        </p:spPr>
      </p:pic>
    </p:spTree>
    <p:extLst>
      <p:ext uri="{BB962C8B-B14F-4D97-AF65-F5344CB8AC3E}">
        <p14:creationId xmlns:p14="http://schemas.microsoft.com/office/powerpoint/2010/main" val="4015490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305</TotalTime>
  <Words>219</Words>
  <Application>Microsoft Office PowerPoint</Application>
  <PresentationFormat>Экран (4:3)</PresentationFormat>
  <Paragraphs>25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Взаимодействие музыки и изобразительного искусства на занятиях с дошкольниками</vt:lpstr>
      <vt:lpstr>Презентация PowerPoint</vt:lpstr>
      <vt:lpstr>«Цветной клавесин» кастеля</vt:lpstr>
      <vt:lpstr>Импрессионизм</vt:lpstr>
      <vt:lpstr>«В живописи колорит — наиболее музыкальный элемент, в музыке — наиболее живописный. Таким образом, в каждом из этих искусств колорит  как бы ведет в сторону другого, вторгается в его область.»  (В. В. Ванслов).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«Шутка» И.-С. Баха (Аня С. , 6 лет)</vt:lpstr>
      <vt:lpstr> «Третья песня Леля» из оперы Н.Римского-Корсакова «Снегурочка» (Коля Т., 5 лет)</vt:lpstr>
      <vt:lpstr>«Вальс цветов» из балета П.Чайковского «Щелкунчик» (Ксения С.,5 лет)</vt:lpstr>
      <vt:lpstr>«Вальс снежных хлопьев» из балета П.Чайковского «Щелкунчик»  (Катя Х., 5 лет)</vt:lpstr>
      <vt:lpstr>7 «Гусли звончатые» Д.Локшина  (Вероника С., 4 года)</vt:lpstr>
      <vt:lpstr>«Гусли звончатые» Д.Локшина  (Ариша К., 4 года)</vt:lpstr>
      <vt:lpstr>«Токката и фуга» ре-минор И.-С.Баха  (Валя Ф., 6 лет)</vt:lpstr>
      <vt:lpstr>«Токката и фуга» ре-минор И.-С.Баха (Маша Ф., 6 лет) </vt:lpstr>
      <vt:lpstr>«Жар-птица и ее танец» из балета И.Стравинского «Жар-птица»</vt:lpstr>
      <vt:lpstr>Взаимодействие музыки и изобразительного искусства на занятиях c дошкольниками обогащает их яркими художественными впечатлениями, оказывает стимулирующее воздействие на развитие творческих способностей детей.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Манюнька</dc:creator>
  <cp:lastModifiedBy>USER</cp:lastModifiedBy>
  <cp:revision>36</cp:revision>
  <dcterms:created xsi:type="dcterms:W3CDTF">2014-11-26T15:48:17Z</dcterms:created>
  <dcterms:modified xsi:type="dcterms:W3CDTF">2014-12-01T12:55:43Z</dcterms:modified>
</cp:coreProperties>
</file>